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2" r:id="rId2"/>
    <p:sldId id="263" r:id="rId3"/>
    <p:sldId id="258" r:id="rId4"/>
    <p:sldId id="266" r:id="rId5"/>
    <p:sldId id="267" r:id="rId6"/>
    <p:sldId id="268" r:id="rId7"/>
    <p:sldId id="269" r:id="rId8"/>
    <p:sldId id="257" r:id="rId9"/>
    <p:sldId id="287" r:id="rId10"/>
    <p:sldId id="256" r:id="rId11"/>
    <p:sldId id="270" r:id="rId12"/>
    <p:sldId id="259" r:id="rId13"/>
    <p:sldId id="260" r:id="rId14"/>
    <p:sldId id="271" r:id="rId15"/>
    <p:sldId id="272" r:id="rId16"/>
    <p:sldId id="282" r:id="rId17"/>
    <p:sldId id="283" r:id="rId18"/>
    <p:sldId id="284" r:id="rId19"/>
    <p:sldId id="285" r:id="rId20"/>
    <p:sldId id="286" r:id="rId21"/>
    <p:sldId id="274" r:id="rId22"/>
    <p:sldId id="275" r:id="rId23"/>
    <p:sldId id="279" r:id="rId24"/>
    <p:sldId id="265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0B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92157" autoAdjust="0"/>
  </p:normalViewPr>
  <p:slideViewPr>
    <p:cSldViewPr>
      <p:cViewPr varScale="1">
        <p:scale>
          <a:sx n="54" d="100"/>
          <a:sy n="54" d="100"/>
        </p:scale>
        <p:origin x="120" y="1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98C5F-EBB1-4935-8586-C26FEA240438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E73F6-AC08-411F-BA35-7B4CBD20C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63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4DED9-AB2A-42A8-966A-304B22436D4B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E721D-4D00-47A7-A6AC-1EA618F0B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428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E721D-4D00-47A7-A6AC-1EA618F0B7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50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E721D-4D00-47A7-A6AC-1EA618F0B73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0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eesvg.org/computer-smartphone-and-tablet-vector-icon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대지, 실외, 목재의이(가) 표시된 사진&#10;&#10;자동 생성된 설명">
            <a:extLst>
              <a:ext uri="{FF2B5EF4-FFF2-40B4-BE49-F238E27FC236}">
                <a16:creationId xmlns:a16="http://schemas.microsoft.com/office/drawing/2014/main" id="{DE18D9DD-E1C4-44E8-A0AD-BE0DA7D026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12" y="762000"/>
            <a:ext cx="16901776" cy="8763000"/>
          </a:xfrm>
          <a:prstGeom prst="rect">
            <a:avLst/>
          </a:prstGeom>
          <a:effectLst>
            <a:outerShdw blurRad="101600" dist="63500" dir="3000000" sx="101000" sy="101000" algn="tl" rotWithShape="0">
              <a:prstClr val="black">
                <a:alpha val="22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304800" y="-114300"/>
            <a:ext cx="7543800" cy="65532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2477750"/>
            <a:ext cx="57182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Adobe 고딕 Std B"/>
              </a:rPr>
              <a:t>요 구 분 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A96CBC-BC6A-4BA0-9723-7844906FEAC4}"/>
              </a:ext>
            </a:extLst>
          </p:cNvPr>
          <p:cNvSpPr/>
          <p:nvPr/>
        </p:nvSpPr>
        <p:spPr>
          <a:xfrm>
            <a:off x="457200" y="371475"/>
            <a:ext cx="17459325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FF760-92EB-4E4F-A3AD-683BCCCA3F74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C3D11-3F7A-4A8C-B6C0-6D8055176223}"/>
              </a:ext>
            </a:extLst>
          </p:cNvPr>
          <p:cNvSpPr txBox="1"/>
          <p:nvPr/>
        </p:nvSpPr>
        <p:spPr>
          <a:xfrm>
            <a:off x="15486144" y="9362267"/>
            <a:ext cx="280185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데스크탑</a:t>
            </a:r>
            <a:r>
              <a:rPr lang="en-US" altLang="ko-KR" sz="2700" dirty="0">
                <a:solidFill>
                  <a:schemeClr val="bg1"/>
                </a:solidFill>
              </a:rPr>
              <a:t>(1440px)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홈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523440-DC2D-482C-A4B5-FC424C6D5165}"/>
              </a:ext>
            </a:extLst>
          </p:cNvPr>
          <p:cNvGrpSpPr/>
          <p:nvPr/>
        </p:nvGrpSpPr>
        <p:grpSpPr>
          <a:xfrm>
            <a:off x="9317972" y="659337"/>
            <a:ext cx="1884236" cy="674163"/>
            <a:chOff x="6858000" y="589901"/>
            <a:chExt cx="1884236" cy="674163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9F8CD67-893A-4B37-926B-0E375BDD8F50}"/>
                </a:ext>
              </a:extLst>
            </p:cNvPr>
            <p:cNvSpPr/>
            <p:nvPr/>
          </p:nvSpPr>
          <p:spPr>
            <a:xfrm>
              <a:off x="6858000" y="589901"/>
              <a:ext cx="1884236" cy="67416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B4E83AE-3426-450A-9E61-9347D1D5CD2B}"/>
                </a:ext>
              </a:extLst>
            </p:cNvPr>
            <p:cNvGrpSpPr/>
            <p:nvPr/>
          </p:nvGrpSpPr>
          <p:grpSpPr>
            <a:xfrm>
              <a:off x="7013054" y="651166"/>
              <a:ext cx="1548179" cy="507831"/>
              <a:chOff x="2390862" y="442499"/>
              <a:chExt cx="1032119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CD0BDB-5F1B-4FD5-84E9-2398ACF68333}"/>
                  </a:ext>
                </a:extLst>
              </p:cNvPr>
              <p:cNvSpPr txBox="1"/>
              <p:nvPr/>
            </p:nvSpPr>
            <p:spPr>
              <a:xfrm>
                <a:off x="2692866" y="442499"/>
                <a:ext cx="7301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700" dirty="0"/>
                  <a:t>HOME</a:t>
                </a:r>
                <a:endParaRPr lang="ko-KR" altLang="en-US" sz="2700" dirty="0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87849C0-4778-41E4-80DA-0DF4F18ADF54}"/>
                  </a:ext>
                </a:extLst>
              </p:cNvPr>
              <p:cNvGrpSpPr/>
              <p:nvPr/>
            </p:nvGrpSpPr>
            <p:grpSpPr>
              <a:xfrm>
                <a:off x="2390862" y="476163"/>
                <a:ext cx="302004" cy="302004"/>
                <a:chOff x="4420998" y="1954635"/>
                <a:chExt cx="302004" cy="302004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EC03C39-C86C-44FE-BF59-EEC56AB494AB}"/>
                    </a:ext>
                  </a:extLst>
                </p:cNvPr>
                <p:cNvSpPr/>
                <p:nvPr/>
              </p:nvSpPr>
              <p:spPr>
                <a:xfrm>
                  <a:off x="4420998" y="1954635"/>
                  <a:ext cx="302004" cy="302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D4516905-22A6-49E9-BB9F-B02662AD54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998" y="1957388"/>
                  <a:ext cx="302004" cy="2992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A0257865-D2C4-4A13-86AE-9C5942822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0998" y="1954635"/>
                  <a:ext cx="302004" cy="3020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77C636-26C1-489D-9AE9-F8EB7BC3EFC4}"/>
              </a:ext>
            </a:extLst>
          </p:cNvPr>
          <p:cNvGrpSpPr/>
          <p:nvPr/>
        </p:nvGrpSpPr>
        <p:grpSpPr>
          <a:xfrm>
            <a:off x="11345657" y="692325"/>
            <a:ext cx="1790039" cy="516248"/>
            <a:chOff x="3901112" y="442499"/>
            <a:chExt cx="1193359" cy="34416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86BD074-E0C1-4E39-A688-D922479EE98C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38B4280-D9EF-43CE-81D2-0081844B5B61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2245FCD-3FB0-4B42-B3BD-1D963B3D4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C676F7F-9E10-431E-9EF2-FCCE60A3CF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F743C0-CB7A-4A8D-A81C-4BC5B377AB3F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37A9CFB-0DA4-4273-96B2-1896DE0DA52F}"/>
              </a:ext>
            </a:extLst>
          </p:cNvPr>
          <p:cNvGrpSpPr/>
          <p:nvPr/>
        </p:nvGrpSpPr>
        <p:grpSpPr>
          <a:xfrm>
            <a:off x="13279145" y="703212"/>
            <a:ext cx="2250696" cy="517646"/>
            <a:chOff x="5845168" y="422517"/>
            <a:chExt cx="1500464" cy="34509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C039304-9825-4F83-BBA4-D868A4BC43E3}"/>
                </a:ext>
              </a:extLst>
            </p:cNvPr>
            <p:cNvGrpSpPr/>
            <p:nvPr/>
          </p:nvGrpSpPr>
          <p:grpSpPr>
            <a:xfrm>
              <a:off x="5845168" y="465610"/>
              <a:ext cx="302004" cy="302004"/>
              <a:chOff x="4420998" y="1954635"/>
              <a:chExt cx="302004" cy="30200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DAC28D6-EE2A-40AD-839C-3787034A041B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CBAC8B7-9023-4035-8877-62BB3F3155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7FC713F-C9B6-46EF-809D-82F046745A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10C080-F4DB-4926-9043-9E8029A14DE7}"/>
                </a:ext>
              </a:extLst>
            </p:cNvPr>
            <p:cNvSpPr txBox="1"/>
            <p:nvPr/>
          </p:nvSpPr>
          <p:spPr>
            <a:xfrm>
              <a:off x="6150647" y="422517"/>
              <a:ext cx="1194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PORTFOLIO</a:t>
              </a:r>
              <a:endParaRPr lang="ko-KR" altLang="en-US" sz="27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34DC96-7046-49D9-A616-3992673B7C34}"/>
              </a:ext>
            </a:extLst>
          </p:cNvPr>
          <p:cNvGrpSpPr/>
          <p:nvPr/>
        </p:nvGrpSpPr>
        <p:grpSpPr>
          <a:xfrm>
            <a:off x="15673290" y="680040"/>
            <a:ext cx="1952007" cy="507831"/>
            <a:chOff x="8164354" y="442499"/>
            <a:chExt cx="1301338" cy="33855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814DD83-BA6B-4BCD-A943-9BEE59F70EBA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B6B49EF-FFF5-4B44-B4D6-A4D83F0C1623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59D2C5D-D8B3-4F57-867E-51F5BB6F62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DF8547E3-F71D-4B6F-AD43-B22980E255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65ACA4-FC9E-4851-9E83-98F5AB93D856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677A36DD-290B-4FF9-AE30-283B02EFD7B4}"/>
              </a:ext>
            </a:extLst>
          </p:cNvPr>
          <p:cNvSpPr/>
          <p:nvPr/>
        </p:nvSpPr>
        <p:spPr>
          <a:xfrm>
            <a:off x="749784" y="495300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0C0599-D2C1-4600-8096-FCA3CE6EBFFC}"/>
              </a:ext>
            </a:extLst>
          </p:cNvPr>
          <p:cNvSpPr txBox="1"/>
          <p:nvPr/>
        </p:nvSpPr>
        <p:spPr>
          <a:xfrm>
            <a:off x="1905000" y="1402348"/>
            <a:ext cx="1723549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시작페이지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바로가기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26A5C03-A5BF-4165-98EE-E83A79073CF6}"/>
              </a:ext>
            </a:extLst>
          </p:cNvPr>
          <p:cNvSpPr txBox="1"/>
          <p:nvPr/>
        </p:nvSpPr>
        <p:spPr>
          <a:xfrm>
            <a:off x="6276824" y="786764"/>
            <a:ext cx="2525050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메뉴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내비게이션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E4BA31A-8F2C-43D0-9BDB-92B49D948961}"/>
              </a:ext>
            </a:extLst>
          </p:cNvPr>
          <p:cNvCxnSpPr>
            <a:stCxn id="61" idx="4"/>
            <a:endCxn id="62" idx="1"/>
          </p:cNvCxnSpPr>
          <p:nvPr/>
        </p:nvCxnSpPr>
        <p:spPr>
          <a:xfrm rot="16200000" flipH="1">
            <a:off x="1317830" y="1230676"/>
            <a:ext cx="453599" cy="720742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A294D6C-69C3-4161-B952-1C8226B1A344}"/>
              </a:ext>
            </a:extLst>
          </p:cNvPr>
          <p:cNvSpPr txBox="1"/>
          <p:nvPr/>
        </p:nvSpPr>
        <p:spPr>
          <a:xfrm>
            <a:off x="3140652" y="3390900"/>
            <a:ext cx="8658011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0" b="1" dirty="0">
                <a:ea typeface="Adobe 고딕 Std B"/>
              </a:rPr>
              <a:t>JEON EUN SEO</a:t>
            </a:r>
          </a:p>
          <a:p>
            <a:endParaRPr lang="en-US" altLang="ko-KR" sz="5000" b="1" dirty="0">
              <a:ea typeface="Adobe 고딕 Std B"/>
            </a:endParaRPr>
          </a:p>
          <a:p>
            <a:r>
              <a:rPr lang="en-US" altLang="ko-KR" sz="9000" b="1" dirty="0">
                <a:ea typeface="Adobe 고딕 Std B"/>
              </a:rPr>
              <a:t>PORTFOLIO</a:t>
            </a:r>
            <a:endParaRPr lang="ko-KR" altLang="en-US" sz="9000" b="1" dirty="0">
              <a:ea typeface="Adobe 고딕 Std B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1FEBFCB-FF29-45B4-9614-DB627BAEFB9B}"/>
              </a:ext>
            </a:extLst>
          </p:cNvPr>
          <p:cNvCxnSpPr>
            <a:cxnSpLocks/>
          </p:cNvCxnSpPr>
          <p:nvPr/>
        </p:nvCxnSpPr>
        <p:spPr>
          <a:xfrm>
            <a:off x="8839165" y="6166427"/>
            <a:ext cx="0" cy="8382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1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B2E98FF3-D593-43C6-9923-46D779B848E4}"/>
              </a:ext>
            </a:extLst>
          </p:cNvPr>
          <p:cNvSpPr/>
          <p:nvPr/>
        </p:nvSpPr>
        <p:spPr>
          <a:xfrm>
            <a:off x="11254067" y="659337"/>
            <a:ext cx="1884236" cy="6741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A96CBC-BC6A-4BA0-9723-7844906FEAC4}"/>
              </a:ext>
            </a:extLst>
          </p:cNvPr>
          <p:cNvSpPr/>
          <p:nvPr/>
        </p:nvSpPr>
        <p:spPr>
          <a:xfrm>
            <a:off x="457200" y="371475"/>
            <a:ext cx="17459325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85C83-2B14-4B40-9B53-CD6F17B1A5AD}"/>
              </a:ext>
            </a:extLst>
          </p:cNvPr>
          <p:cNvSpPr txBox="1"/>
          <p:nvPr/>
        </p:nvSpPr>
        <p:spPr>
          <a:xfrm>
            <a:off x="15486144" y="9362267"/>
            <a:ext cx="280185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데스크탑</a:t>
            </a:r>
            <a:r>
              <a:rPr lang="en-US" altLang="ko-KR" sz="2700" dirty="0">
                <a:solidFill>
                  <a:schemeClr val="bg1"/>
                </a:solidFill>
              </a:rPr>
              <a:t>(1440px)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프로필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9E71FF-9AA2-4DC1-B5E7-FF3D6F3269A8}"/>
              </a:ext>
            </a:extLst>
          </p:cNvPr>
          <p:cNvCxnSpPr/>
          <p:nvPr/>
        </p:nvCxnSpPr>
        <p:spPr>
          <a:xfrm>
            <a:off x="457200" y="1510019"/>
            <a:ext cx="1745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E85AA73-6CE0-46D3-B3B0-6EC1F5A9FA3C}"/>
              </a:ext>
            </a:extLst>
          </p:cNvPr>
          <p:cNvCxnSpPr/>
          <p:nvPr/>
        </p:nvCxnSpPr>
        <p:spPr>
          <a:xfrm>
            <a:off x="5945840" y="2013359"/>
            <a:ext cx="0" cy="7222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999A11FF-BC13-49F6-95F5-17950E648BFB}"/>
              </a:ext>
            </a:extLst>
          </p:cNvPr>
          <p:cNvSpPr/>
          <p:nvPr/>
        </p:nvSpPr>
        <p:spPr>
          <a:xfrm>
            <a:off x="6810966" y="3429987"/>
            <a:ext cx="213918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7C173A3-8080-464D-8E2F-EAA74E48ED9F}"/>
              </a:ext>
            </a:extLst>
          </p:cNvPr>
          <p:cNvSpPr/>
          <p:nvPr/>
        </p:nvSpPr>
        <p:spPr>
          <a:xfrm>
            <a:off x="6810966" y="4697517"/>
            <a:ext cx="213918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392F49B-D576-483B-B170-CC9D14F8AB61}"/>
              </a:ext>
            </a:extLst>
          </p:cNvPr>
          <p:cNvSpPr/>
          <p:nvPr/>
        </p:nvSpPr>
        <p:spPr>
          <a:xfrm>
            <a:off x="6810966" y="5965047"/>
            <a:ext cx="213918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A9DB702-9645-4464-99EA-A36159AEAE35}"/>
              </a:ext>
            </a:extLst>
          </p:cNvPr>
          <p:cNvSpPr/>
          <p:nvPr/>
        </p:nvSpPr>
        <p:spPr>
          <a:xfrm>
            <a:off x="6810966" y="7232577"/>
            <a:ext cx="213918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7E5DE8F-DFA8-476B-AAB7-825A65E3934B}"/>
              </a:ext>
            </a:extLst>
          </p:cNvPr>
          <p:cNvCxnSpPr/>
          <p:nvPr/>
        </p:nvCxnSpPr>
        <p:spPr>
          <a:xfrm>
            <a:off x="12350834" y="2013359"/>
            <a:ext cx="0" cy="7222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8883528-98AF-4316-A513-C0C8B0DDE8BB}"/>
              </a:ext>
            </a:extLst>
          </p:cNvPr>
          <p:cNvGrpSpPr/>
          <p:nvPr/>
        </p:nvGrpSpPr>
        <p:grpSpPr>
          <a:xfrm>
            <a:off x="1376396" y="2218386"/>
            <a:ext cx="3617241" cy="3617241"/>
            <a:chOff x="1140903" y="1702965"/>
            <a:chExt cx="2411494" cy="241149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BE8D6A3-5F30-40AB-A38A-0FB4D4912B55}"/>
                </a:ext>
              </a:extLst>
            </p:cNvPr>
            <p:cNvSpPr/>
            <p:nvPr/>
          </p:nvSpPr>
          <p:spPr>
            <a:xfrm>
              <a:off x="1140903" y="1702965"/>
              <a:ext cx="2411494" cy="2411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3661634-8EE6-495D-9CD8-7B9C5E478877}"/>
                </a:ext>
              </a:extLst>
            </p:cNvPr>
            <p:cNvCxnSpPr>
              <a:stCxn id="49" idx="7"/>
              <a:endCxn id="49" idx="3"/>
            </p:cNvCxnSpPr>
            <p:nvPr/>
          </p:nvCxnSpPr>
          <p:spPr>
            <a:xfrm flipH="1"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7CAEB3B-9F9C-402D-A7E5-E3319BF6958C}"/>
                </a:ext>
              </a:extLst>
            </p:cNvPr>
            <p:cNvCxnSpPr>
              <a:stCxn id="49" idx="1"/>
              <a:endCxn id="49" idx="5"/>
            </p:cNvCxnSpPr>
            <p:nvPr/>
          </p:nvCxnSpPr>
          <p:spPr>
            <a:xfrm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EBFF5CD-C218-4893-AFB3-13ADC6CEAAC0}"/>
              </a:ext>
            </a:extLst>
          </p:cNvPr>
          <p:cNvGrpSpPr/>
          <p:nvPr/>
        </p:nvGrpSpPr>
        <p:grpSpPr>
          <a:xfrm>
            <a:off x="13005576" y="3005687"/>
            <a:ext cx="848601" cy="848601"/>
            <a:chOff x="1140903" y="1702965"/>
            <a:chExt cx="2411494" cy="241149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4EF4D93-5FA3-4862-AC0E-F98A5FD2A1EF}"/>
                </a:ext>
              </a:extLst>
            </p:cNvPr>
            <p:cNvSpPr/>
            <p:nvPr/>
          </p:nvSpPr>
          <p:spPr>
            <a:xfrm>
              <a:off x="1140903" y="1702965"/>
              <a:ext cx="2411494" cy="2411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437E574-7E67-440D-A5A9-EA7C4F1F29AB}"/>
                </a:ext>
              </a:extLst>
            </p:cNvPr>
            <p:cNvCxnSpPr>
              <a:stCxn id="64" idx="7"/>
              <a:endCxn id="64" idx="3"/>
            </p:cNvCxnSpPr>
            <p:nvPr/>
          </p:nvCxnSpPr>
          <p:spPr>
            <a:xfrm flipH="1"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2915F91-D471-46AA-9ABF-A591158ED80A}"/>
                </a:ext>
              </a:extLst>
            </p:cNvPr>
            <p:cNvCxnSpPr>
              <a:stCxn id="64" idx="1"/>
              <a:endCxn id="64" idx="5"/>
            </p:cNvCxnSpPr>
            <p:nvPr/>
          </p:nvCxnSpPr>
          <p:spPr>
            <a:xfrm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2F34CA9-0173-4FAC-A4C1-583E57023201}"/>
              </a:ext>
            </a:extLst>
          </p:cNvPr>
          <p:cNvGrpSpPr/>
          <p:nvPr/>
        </p:nvGrpSpPr>
        <p:grpSpPr>
          <a:xfrm>
            <a:off x="13005576" y="4901007"/>
            <a:ext cx="848601" cy="848601"/>
            <a:chOff x="1140903" y="1702965"/>
            <a:chExt cx="2411494" cy="241149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FD95423-4ED1-4834-AA49-8A7037F3FE12}"/>
                </a:ext>
              </a:extLst>
            </p:cNvPr>
            <p:cNvSpPr/>
            <p:nvPr/>
          </p:nvSpPr>
          <p:spPr>
            <a:xfrm>
              <a:off x="1140903" y="1702965"/>
              <a:ext cx="2411494" cy="2411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9F4BA1D-5EAE-48A4-B2EB-AD97EF70F6E8}"/>
                </a:ext>
              </a:extLst>
            </p:cNvPr>
            <p:cNvCxnSpPr>
              <a:stCxn id="68" idx="7"/>
              <a:endCxn id="68" idx="3"/>
            </p:cNvCxnSpPr>
            <p:nvPr/>
          </p:nvCxnSpPr>
          <p:spPr>
            <a:xfrm flipH="1"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BB022D2-B22E-4150-9F91-45CC009341D3}"/>
                </a:ext>
              </a:extLst>
            </p:cNvPr>
            <p:cNvCxnSpPr>
              <a:stCxn id="68" idx="1"/>
              <a:endCxn id="68" idx="5"/>
            </p:cNvCxnSpPr>
            <p:nvPr/>
          </p:nvCxnSpPr>
          <p:spPr>
            <a:xfrm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A0D04DD-4C3D-4F6F-AFDD-BD9E7BD05270}"/>
              </a:ext>
            </a:extLst>
          </p:cNvPr>
          <p:cNvGrpSpPr/>
          <p:nvPr/>
        </p:nvGrpSpPr>
        <p:grpSpPr>
          <a:xfrm>
            <a:off x="13005576" y="6853479"/>
            <a:ext cx="848601" cy="848601"/>
            <a:chOff x="1140903" y="1702965"/>
            <a:chExt cx="2411494" cy="241149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3A4BD83-20D0-45E1-A2F7-0B572BAC5144}"/>
                </a:ext>
              </a:extLst>
            </p:cNvPr>
            <p:cNvSpPr/>
            <p:nvPr/>
          </p:nvSpPr>
          <p:spPr>
            <a:xfrm>
              <a:off x="1140903" y="1702965"/>
              <a:ext cx="2411494" cy="2411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26DD876-C11E-47DF-8582-5CF1FA09B679}"/>
                </a:ext>
              </a:extLst>
            </p:cNvPr>
            <p:cNvCxnSpPr>
              <a:stCxn id="72" idx="7"/>
              <a:endCxn id="72" idx="3"/>
            </p:cNvCxnSpPr>
            <p:nvPr/>
          </p:nvCxnSpPr>
          <p:spPr>
            <a:xfrm flipH="1"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781D4EA9-BCC1-42EE-AD55-8CB5D5F1A937}"/>
                </a:ext>
              </a:extLst>
            </p:cNvPr>
            <p:cNvCxnSpPr>
              <a:stCxn id="72" idx="1"/>
              <a:endCxn id="72" idx="5"/>
            </p:cNvCxnSpPr>
            <p:nvPr/>
          </p:nvCxnSpPr>
          <p:spPr>
            <a:xfrm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148DAE-F6BF-4CB1-BCB8-2D97DEB5DAE0}"/>
              </a:ext>
            </a:extLst>
          </p:cNvPr>
          <p:cNvSpPr/>
          <p:nvPr/>
        </p:nvSpPr>
        <p:spPr>
          <a:xfrm>
            <a:off x="14163708" y="3238592"/>
            <a:ext cx="3138456" cy="27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0BCDDCC-B842-4E5C-AF98-636726539F36}"/>
              </a:ext>
            </a:extLst>
          </p:cNvPr>
          <p:cNvSpPr/>
          <p:nvPr/>
        </p:nvSpPr>
        <p:spPr>
          <a:xfrm>
            <a:off x="14163709" y="3238592"/>
            <a:ext cx="1995455" cy="2760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07BDD90-8568-4238-A2AB-206E8FF75987}"/>
              </a:ext>
            </a:extLst>
          </p:cNvPr>
          <p:cNvSpPr/>
          <p:nvPr/>
        </p:nvSpPr>
        <p:spPr>
          <a:xfrm>
            <a:off x="14163708" y="5155134"/>
            <a:ext cx="3138456" cy="27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FB6212-E0C2-4172-B9D4-76372444C51E}"/>
              </a:ext>
            </a:extLst>
          </p:cNvPr>
          <p:cNvSpPr/>
          <p:nvPr/>
        </p:nvSpPr>
        <p:spPr>
          <a:xfrm>
            <a:off x="14163709" y="5155134"/>
            <a:ext cx="1395380" cy="2760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9768118-1E3E-4EC9-B864-A0470AD410E1}"/>
              </a:ext>
            </a:extLst>
          </p:cNvPr>
          <p:cNvSpPr/>
          <p:nvPr/>
        </p:nvSpPr>
        <p:spPr>
          <a:xfrm>
            <a:off x="14163709" y="7170415"/>
            <a:ext cx="3115985" cy="273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D6723D0-19AA-4D6F-A10C-4113A0AB29C0}"/>
              </a:ext>
            </a:extLst>
          </p:cNvPr>
          <p:cNvSpPr/>
          <p:nvPr/>
        </p:nvSpPr>
        <p:spPr>
          <a:xfrm>
            <a:off x="14163710" y="7170415"/>
            <a:ext cx="2738403" cy="2734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30A06B-2F40-4F55-B845-8FB03BDCFB81}"/>
              </a:ext>
            </a:extLst>
          </p:cNvPr>
          <p:cNvSpPr/>
          <p:nvPr/>
        </p:nvSpPr>
        <p:spPr>
          <a:xfrm>
            <a:off x="2157413" y="6328535"/>
            <a:ext cx="2084642" cy="826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96F5517-2B36-48BF-9211-FEF7F3A1AA61}"/>
              </a:ext>
            </a:extLst>
          </p:cNvPr>
          <p:cNvCxnSpPr>
            <a:cxnSpLocks/>
          </p:cNvCxnSpPr>
          <p:nvPr/>
        </p:nvCxnSpPr>
        <p:spPr>
          <a:xfrm>
            <a:off x="7572376" y="3730013"/>
            <a:ext cx="36718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D4FC846-3A0F-4FEA-AD88-8C8FADE9D5A0}"/>
              </a:ext>
            </a:extLst>
          </p:cNvPr>
          <p:cNvCxnSpPr>
            <a:cxnSpLocks/>
          </p:cNvCxnSpPr>
          <p:nvPr/>
        </p:nvCxnSpPr>
        <p:spPr>
          <a:xfrm>
            <a:off x="7572376" y="4928502"/>
            <a:ext cx="36718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B549979C-4C58-4FFF-AA3E-6741E12659D9}"/>
              </a:ext>
            </a:extLst>
          </p:cNvPr>
          <p:cNvCxnSpPr>
            <a:cxnSpLocks/>
          </p:cNvCxnSpPr>
          <p:nvPr/>
        </p:nvCxnSpPr>
        <p:spPr>
          <a:xfrm>
            <a:off x="7572376" y="6286173"/>
            <a:ext cx="36718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D56D7A9F-D886-496B-95A8-724AEB91E27D}"/>
              </a:ext>
            </a:extLst>
          </p:cNvPr>
          <p:cNvCxnSpPr>
            <a:cxnSpLocks/>
          </p:cNvCxnSpPr>
          <p:nvPr/>
        </p:nvCxnSpPr>
        <p:spPr>
          <a:xfrm>
            <a:off x="7572376" y="7443830"/>
            <a:ext cx="36718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3C2C2C64-2F14-45FF-9D83-59B75B8B303E}"/>
              </a:ext>
            </a:extLst>
          </p:cNvPr>
          <p:cNvCxnSpPr/>
          <p:nvPr/>
        </p:nvCxnSpPr>
        <p:spPr>
          <a:xfrm>
            <a:off x="1906129" y="7861007"/>
            <a:ext cx="27778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9CBA3776-4705-4EC5-A531-10A066E6DBD1}"/>
              </a:ext>
            </a:extLst>
          </p:cNvPr>
          <p:cNvCxnSpPr/>
          <p:nvPr/>
        </p:nvCxnSpPr>
        <p:spPr>
          <a:xfrm>
            <a:off x="1906129" y="8446794"/>
            <a:ext cx="27778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311B7E0-E94E-4675-ADC6-D5F53313316B}"/>
              </a:ext>
            </a:extLst>
          </p:cNvPr>
          <p:cNvCxnSpPr/>
          <p:nvPr/>
        </p:nvCxnSpPr>
        <p:spPr>
          <a:xfrm>
            <a:off x="1906129" y="8975432"/>
            <a:ext cx="27778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D199B0F-4EF8-497B-9E75-EE7D937B8DB4}"/>
              </a:ext>
            </a:extLst>
          </p:cNvPr>
          <p:cNvSpPr txBox="1"/>
          <p:nvPr/>
        </p:nvSpPr>
        <p:spPr>
          <a:xfrm>
            <a:off x="2438934" y="3773092"/>
            <a:ext cx="1415772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기본정보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C21697F-9B6E-4097-B96B-3B599132B01A}"/>
              </a:ext>
            </a:extLst>
          </p:cNvPr>
          <p:cNvSpPr txBox="1"/>
          <p:nvPr/>
        </p:nvSpPr>
        <p:spPr>
          <a:xfrm>
            <a:off x="7944642" y="2214380"/>
            <a:ext cx="224612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학력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자격증 등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1FC6F4E-C4C6-4ACF-BBB4-828AA9B445B1}"/>
              </a:ext>
            </a:extLst>
          </p:cNvPr>
          <p:cNvSpPr txBox="1"/>
          <p:nvPr/>
        </p:nvSpPr>
        <p:spPr>
          <a:xfrm>
            <a:off x="14861398" y="2209462"/>
            <a:ext cx="800219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스킬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F6335E-3373-4B7F-A1DE-BE4ACE089CD7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4320F16-0B22-42C0-8ACB-B8E04203D8F5}"/>
              </a:ext>
            </a:extLst>
          </p:cNvPr>
          <p:cNvGrpSpPr/>
          <p:nvPr/>
        </p:nvGrpSpPr>
        <p:grpSpPr>
          <a:xfrm>
            <a:off x="9473026" y="739003"/>
            <a:ext cx="1548179" cy="507831"/>
            <a:chOff x="2390862" y="442499"/>
            <a:chExt cx="1032119" cy="33855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66E446B-8581-4F82-9665-88B56E1E2E7F}"/>
                </a:ext>
              </a:extLst>
            </p:cNvPr>
            <p:cNvSpPr txBox="1"/>
            <p:nvPr/>
          </p:nvSpPr>
          <p:spPr>
            <a:xfrm>
              <a:off x="2692866" y="442499"/>
              <a:ext cx="730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HOME</a:t>
              </a:r>
              <a:endParaRPr lang="ko-KR" altLang="en-US" sz="2700" dirty="0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9E5ACE6-8DF0-4E35-8F75-E9C6F202CDFF}"/>
                </a:ext>
              </a:extLst>
            </p:cNvPr>
            <p:cNvGrpSpPr/>
            <p:nvPr/>
          </p:nvGrpSpPr>
          <p:grpSpPr>
            <a:xfrm>
              <a:off x="2390862" y="476163"/>
              <a:ext cx="302004" cy="302004"/>
              <a:chOff x="4420998" y="1954635"/>
              <a:chExt cx="302004" cy="302004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B1F3D97-5C8D-4BD1-96D6-058CB8CBD17F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032D6358-1EEB-422A-B78C-33CDB01AEB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E6C0058A-BA22-4588-A129-5B0675D6E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3C8A882-E7C5-4B7E-A456-F19F7062E590}"/>
              </a:ext>
            </a:extLst>
          </p:cNvPr>
          <p:cNvGrpSpPr/>
          <p:nvPr/>
        </p:nvGrpSpPr>
        <p:grpSpPr>
          <a:xfrm>
            <a:off x="11345657" y="710726"/>
            <a:ext cx="1790039" cy="516248"/>
            <a:chOff x="3901112" y="442499"/>
            <a:chExt cx="1193359" cy="34416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2A61D68-6A9D-4B7E-A59A-D5186591ADAA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BF0A087-41BE-4C4F-B7B4-B3AA95E8DCA6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0257DC25-7195-4E2A-9250-532BF1FAD5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7239D66E-0C7D-4448-AB25-7D29125839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7D9006-43CD-43B7-B388-D0DCDA7BEE55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9C477E9-BEBC-4061-B9B3-30C4F9492D69}"/>
              </a:ext>
            </a:extLst>
          </p:cNvPr>
          <p:cNvGrpSpPr/>
          <p:nvPr/>
        </p:nvGrpSpPr>
        <p:grpSpPr>
          <a:xfrm>
            <a:off x="13279145" y="721613"/>
            <a:ext cx="2250696" cy="517646"/>
            <a:chOff x="5845168" y="422517"/>
            <a:chExt cx="1500464" cy="345097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29436AA3-258B-41F2-811D-CE61EA70C2EA}"/>
                </a:ext>
              </a:extLst>
            </p:cNvPr>
            <p:cNvGrpSpPr/>
            <p:nvPr/>
          </p:nvGrpSpPr>
          <p:grpSpPr>
            <a:xfrm>
              <a:off x="5845168" y="465610"/>
              <a:ext cx="302004" cy="302004"/>
              <a:chOff x="4420998" y="1954635"/>
              <a:chExt cx="302004" cy="302004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57403435-2F7A-4C9A-A411-BA35F32CAFF6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E60D3695-8FD7-44C9-BCCA-7C6521670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FD4B46C2-948F-4A69-BF04-756CE6DAB7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37176D4-2ECF-4402-9BC7-92179D160BBE}"/>
                </a:ext>
              </a:extLst>
            </p:cNvPr>
            <p:cNvSpPr txBox="1"/>
            <p:nvPr/>
          </p:nvSpPr>
          <p:spPr>
            <a:xfrm>
              <a:off x="6150647" y="422517"/>
              <a:ext cx="1194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PORTFOLIO</a:t>
              </a:r>
              <a:endParaRPr lang="ko-KR" altLang="en-US" sz="2700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6BAADFF-5590-47FF-97BE-83B3A7A47FFB}"/>
              </a:ext>
            </a:extLst>
          </p:cNvPr>
          <p:cNvGrpSpPr/>
          <p:nvPr/>
        </p:nvGrpSpPr>
        <p:grpSpPr>
          <a:xfrm>
            <a:off x="15673290" y="698441"/>
            <a:ext cx="1952007" cy="507831"/>
            <a:chOff x="8164354" y="442499"/>
            <a:chExt cx="1301338" cy="33855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80897A35-3344-4285-9796-8DAA48F70FFF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20E0DE1A-F5D3-4F71-AFA5-23ED7F13AFB0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A9F637FE-8160-4561-868D-3CF2C370D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AF91F06F-71EF-4636-A4E5-4B892FBDDF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C8342B9-DAD4-41FD-B626-E25D8AA56E2A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B6BE6166-1D7D-4831-BDA0-5991AB136BFF}"/>
              </a:ext>
            </a:extLst>
          </p:cNvPr>
          <p:cNvSpPr/>
          <p:nvPr/>
        </p:nvSpPr>
        <p:spPr>
          <a:xfrm>
            <a:off x="749784" y="495300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716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CE8B312E-98EF-4928-BE25-6FC6DD58D960}"/>
              </a:ext>
            </a:extLst>
          </p:cNvPr>
          <p:cNvSpPr/>
          <p:nvPr/>
        </p:nvSpPr>
        <p:spPr>
          <a:xfrm>
            <a:off x="13135696" y="659337"/>
            <a:ext cx="2350447" cy="6741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6CEB72-CA32-4DD3-B7BE-26F80A6CE7F8}"/>
              </a:ext>
            </a:extLst>
          </p:cNvPr>
          <p:cNvSpPr/>
          <p:nvPr/>
        </p:nvSpPr>
        <p:spPr>
          <a:xfrm>
            <a:off x="457200" y="371475"/>
            <a:ext cx="17459325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7FE95-FD5D-4EDE-9850-E99156B6CF04}"/>
              </a:ext>
            </a:extLst>
          </p:cNvPr>
          <p:cNvSpPr txBox="1"/>
          <p:nvPr/>
        </p:nvSpPr>
        <p:spPr>
          <a:xfrm>
            <a:off x="15486144" y="9363670"/>
            <a:ext cx="280185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데스크탑</a:t>
            </a:r>
            <a:r>
              <a:rPr lang="en-US" altLang="ko-KR" sz="2700" dirty="0">
                <a:solidFill>
                  <a:schemeClr val="bg1"/>
                </a:solidFill>
              </a:rPr>
              <a:t>(1440px)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포트폴리오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76B7E7-5392-4B34-B615-7517B6405970}"/>
              </a:ext>
            </a:extLst>
          </p:cNvPr>
          <p:cNvCxnSpPr/>
          <p:nvPr/>
        </p:nvCxnSpPr>
        <p:spPr>
          <a:xfrm>
            <a:off x="457200" y="1510019"/>
            <a:ext cx="1745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3FBDC7-F08C-4B7F-B7FE-9C4BBFFD6DEA}"/>
              </a:ext>
            </a:extLst>
          </p:cNvPr>
          <p:cNvGrpSpPr/>
          <p:nvPr/>
        </p:nvGrpSpPr>
        <p:grpSpPr>
          <a:xfrm>
            <a:off x="2411268" y="2457450"/>
            <a:ext cx="5521704" cy="6431433"/>
            <a:chOff x="1788487" y="1638300"/>
            <a:chExt cx="3681136" cy="4287622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5A190227-EF47-4A76-8B22-8C43ED1BC6FF}"/>
                </a:ext>
              </a:extLst>
            </p:cNvPr>
            <p:cNvSpPr/>
            <p:nvPr/>
          </p:nvSpPr>
          <p:spPr>
            <a:xfrm>
              <a:off x="1788487" y="1638300"/>
              <a:ext cx="3681136" cy="42876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E7B168A8-E2B6-4CF5-820F-82E262FBA866}"/>
                </a:ext>
              </a:extLst>
            </p:cNvPr>
            <p:cNvSpPr/>
            <p:nvPr/>
          </p:nvSpPr>
          <p:spPr>
            <a:xfrm>
              <a:off x="2178080" y="2133600"/>
              <a:ext cx="2901950" cy="153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00183D11-A3A4-4AE7-8D97-ADFA8562FC56}"/>
                </a:ext>
              </a:extLst>
            </p:cNvPr>
            <p:cNvSpPr/>
            <p:nvPr/>
          </p:nvSpPr>
          <p:spPr>
            <a:xfrm>
              <a:off x="2343150" y="5092700"/>
              <a:ext cx="1009650" cy="393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099E3A3-AC71-4954-BED4-5CB78540A039}"/>
                </a:ext>
              </a:extLst>
            </p:cNvPr>
            <p:cNvSpPr/>
            <p:nvPr/>
          </p:nvSpPr>
          <p:spPr>
            <a:xfrm>
              <a:off x="3906386" y="5092700"/>
              <a:ext cx="1009650" cy="393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994DE3F-CB2C-4267-A5C1-7E8627664453}"/>
                </a:ext>
              </a:extLst>
            </p:cNvPr>
            <p:cNvCxnSpPr/>
            <p:nvPr/>
          </p:nvCxnSpPr>
          <p:spPr>
            <a:xfrm>
              <a:off x="2444750" y="3949700"/>
              <a:ext cx="2451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C7F7AC8-0B5E-4E95-9274-4BEDA4421897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50" y="4273550"/>
              <a:ext cx="2089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240DC0A2-6305-42FB-8BE6-5BD6CCAB7467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50" y="4572000"/>
              <a:ext cx="16298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68775CA-693C-4B0E-B854-66FDFA06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950" y="2225842"/>
              <a:ext cx="2724150" cy="13635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28AB5AA-1C9B-477B-8212-950EDE3E825E}"/>
                </a:ext>
              </a:extLst>
            </p:cNvPr>
            <p:cNvCxnSpPr/>
            <p:nvPr/>
          </p:nvCxnSpPr>
          <p:spPr>
            <a:xfrm>
              <a:off x="2266950" y="2192178"/>
              <a:ext cx="2724150" cy="1367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95CCFD3-FED2-475F-A331-212B0CCC7773}"/>
              </a:ext>
            </a:extLst>
          </p:cNvPr>
          <p:cNvGrpSpPr/>
          <p:nvPr/>
        </p:nvGrpSpPr>
        <p:grpSpPr>
          <a:xfrm>
            <a:off x="10144364" y="2457450"/>
            <a:ext cx="5521704" cy="6431433"/>
            <a:chOff x="1788487" y="1638300"/>
            <a:chExt cx="3681136" cy="4287622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9F658474-52CB-41DB-81B0-5749938ADF16}"/>
                </a:ext>
              </a:extLst>
            </p:cNvPr>
            <p:cNvSpPr/>
            <p:nvPr/>
          </p:nvSpPr>
          <p:spPr>
            <a:xfrm>
              <a:off x="1788487" y="1638300"/>
              <a:ext cx="3681136" cy="42876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6EDF0B67-6E15-46B2-92B7-F21CCDB434D2}"/>
                </a:ext>
              </a:extLst>
            </p:cNvPr>
            <p:cNvSpPr/>
            <p:nvPr/>
          </p:nvSpPr>
          <p:spPr>
            <a:xfrm>
              <a:off x="2178080" y="2133600"/>
              <a:ext cx="2901950" cy="153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D668B187-9566-46E7-BBFF-C19085AAEAF9}"/>
                </a:ext>
              </a:extLst>
            </p:cNvPr>
            <p:cNvSpPr/>
            <p:nvPr/>
          </p:nvSpPr>
          <p:spPr>
            <a:xfrm>
              <a:off x="2343150" y="5092700"/>
              <a:ext cx="1009650" cy="393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A272AC1F-C7E9-4624-9C1F-EE93BF7D3808}"/>
                </a:ext>
              </a:extLst>
            </p:cNvPr>
            <p:cNvSpPr/>
            <p:nvPr/>
          </p:nvSpPr>
          <p:spPr>
            <a:xfrm>
              <a:off x="3906386" y="5092700"/>
              <a:ext cx="1009650" cy="393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8ADAE69-1153-43FE-A834-582F94600FEF}"/>
                </a:ext>
              </a:extLst>
            </p:cNvPr>
            <p:cNvCxnSpPr/>
            <p:nvPr/>
          </p:nvCxnSpPr>
          <p:spPr>
            <a:xfrm>
              <a:off x="2444750" y="3949700"/>
              <a:ext cx="2451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83F93DE-F00C-4687-8F7B-53CE8C89E6BF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50" y="4273550"/>
              <a:ext cx="2089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9E20EC7-4C95-4221-8314-09F0D34953A6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50" y="4572000"/>
              <a:ext cx="16298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62F2D2A-E4B1-4C23-859F-C8AB56638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950" y="2225842"/>
              <a:ext cx="2724150" cy="13635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D282B85-D41B-498C-95E5-14FCFE01894B}"/>
                </a:ext>
              </a:extLst>
            </p:cNvPr>
            <p:cNvCxnSpPr/>
            <p:nvPr/>
          </p:nvCxnSpPr>
          <p:spPr>
            <a:xfrm>
              <a:off x="2266950" y="2192178"/>
              <a:ext cx="2724150" cy="1367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09B9058-FCFA-41C0-BE89-AD6EE06C2CFA}"/>
              </a:ext>
            </a:extLst>
          </p:cNvPr>
          <p:cNvSpPr txBox="1"/>
          <p:nvPr/>
        </p:nvSpPr>
        <p:spPr>
          <a:xfrm>
            <a:off x="3243263" y="8634968"/>
            <a:ext cx="1415772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작업과정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98E3C9-CD08-4781-9B66-E9F2BC009393}"/>
              </a:ext>
            </a:extLst>
          </p:cNvPr>
          <p:cNvSpPr txBox="1"/>
          <p:nvPr/>
        </p:nvSpPr>
        <p:spPr>
          <a:xfrm>
            <a:off x="7707086" y="6156409"/>
            <a:ext cx="2647946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</a:rPr>
              <a:t>간단한 설명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3061A1-F600-443E-8F68-6E5F795BA342}"/>
              </a:ext>
            </a:extLst>
          </p:cNvPr>
          <p:cNvSpPr txBox="1"/>
          <p:nvPr/>
        </p:nvSpPr>
        <p:spPr>
          <a:xfrm>
            <a:off x="5629529" y="8634968"/>
            <a:ext cx="1415772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사이트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바로가기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7698DAA-FAAC-4E02-9C22-AA2C8CE67698}"/>
              </a:ext>
            </a:extLst>
          </p:cNvPr>
          <p:cNvCxnSpPr>
            <a:cxnSpLocks/>
            <a:stCxn id="100" idx="0"/>
            <a:endCxn id="75" idx="2"/>
          </p:cNvCxnSpPr>
          <p:nvPr/>
        </p:nvCxnSpPr>
        <p:spPr>
          <a:xfrm flipV="1">
            <a:off x="6337415" y="8229600"/>
            <a:ext cx="7940" cy="405368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1119756-1CC1-4298-9C1A-48A5E90BEB63}"/>
              </a:ext>
            </a:extLst>
          </p:cNvPr>
          <p:cNvCxnSpPr>
            <a:cxnSpLocks/>
          </p:cNvCxnSpPr>
          <p:nvPr/>
        </p:nvCxnSpPr>
        <p:spPr>
          <a:xfrm flipV="1">
            <a:off x="3951149" y="8229600"/>
            <a:ext cx="7940" cy="405368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5906B7-F709-4CED-92CC-E05B05FF2D68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E66097B-1C06-48AF-83BC-2A9A65F764A4}"/>
              </a:ext>
            </a:extLst>
          </p:cNvPr>
          <p:cNvGrpSpPr/>
          <p:nvPr/>
        </p:nvGrpSpPr>
        <p:grpSpPr>
          <a:xfrm>
            <a:off x="9473026" y="720602"/>
            <a:ext cx="1548179" cy="507831"/>
            <a:chOff x="2390862" y="442499"/>
            <a:chExt cx="1032119" cy="33855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FA2A21-9177-4FBC-B4DA-74917918CCE7}"/>
                </a:ext>
              </a:extLst>
            </p:cNvPr>
            <p:cNvSpPr txBox="1"/>
            <p:nvPr/>
          </p:nvSpPr>
          <p:spPr>
            <a:xfrm>
              <a:off x="2692866" y="442499"/>
              <a:ext cx="730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HOME</a:t>
              </a:r>
              <a:endParaRPr lang="ko-KR" altLang="en-US" sz="2700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9CEE534-E9DA-4C98-B0CA-C4C16EAA2621}"/>
                </a:ext>
              </a:extLst>
            </p:cNvPr>
            <p:cNvGrpSpPr/>
            <p:nvPr/>
          </p:nvGrpSpPr>
          <p:grpSpPr>
            <a:xfrm>
              <a:off x="2390862" y="476163"/>
              <a:ext cx="302004" cy="302004"/>
              <a:chOff x="4420998" y="1954635"/>
              <a:chExt cx="302004" cy="302004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A8A6A5B-A7D0-47E7-8257-70A368779901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C1A29D9C-C8AC-43C8-B95B-2CDBA26172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6A676CC-3F99-453D-B681-B14DD024B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DAD6CCB-128A-47AB-833A-DF1187BB4F47}"/>
              </a:ext>
            </a:extLst>
          </p:cNvPr>
          <p:cNvGrpSpPr/>
          <p:nvPr/>
        </p:nvGrpSpPr>
        <p:grpSpPr>
          <a:xfrm>
            <a:off x="11345657" y="692325"/>
            <a:ext cx="1790039" cy="516248"/>
            <a:chOff x="3901112" y="442499"/>
            <a:chExt cx="1193359" cy="34416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98161501-C8A6-4CB4-BCAC-3D3D1BA34A0F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136B776-BBCB-4416-957A-C7227C76252F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06946C2-638E-4631-A758-DCF935698D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2FEE66D5-C23C-40F9-BADD-6669F51E4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97848C-F43C-4CC2-9169-41FF83DF9097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598F4BE-1452-4CFB-B10A-43671638A957}"/>
              </a:ext>
            </a:extLst>
          </p:cNvPr>
          <p:cNvGrpSpPr/>
          <p:nvPr/>
        </p:nvGrpSpPr>
        <p:grpSpPr>
          <a:xfrm>
            <a:off x="13279145" y="703212"/>
            <a:ext cx="2250696" cy="517646"/>
            <a:chOff x="5845168" y="422517"/>
            <a:chExt cx="1500464" cy="345097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9913CC0-4907-4054-9DAB-6E616A8EB8B2}"/>
                </a:ext>
              </a:extLst>
            </p:cNvPr>
            <p:cNvGrpSpPr/>
            <p:nvPr/>
          </p:nvGrpSpPr>
          <p:grpSpPr>
            <a:xfrm>
              <a:off x="5845168" y="465610"/>
              <a:ext cx="302004" cy="302004"/>
              <a:chOff x="4420998" y="1954635"/>
              <a:chExt cx="302004" cy="302004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73DD81E5-5557-4AEF-929B-C575D8A19089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A6E1A71D-00AD-47BC-94D5-46B0B08AC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21DD075B-FD50-41BA-8DCC-5A71EA1895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F23E957-031E-469D-980F-E2BE05CECA91}"/>
                </a:ext>
              </a:extLst>
            </p:cNvPr>
            <p:cNvSpPr txBox="1"/>
            <p:nvPr/>
          </p:nvSpPr>
          <p:spPr>
            <a:xfrm>
              <a:off x="6150647" y="422517"/>
              <a:ext cx="1194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PORTFOLIO</a:t>
              </a:r>
              <a:endParaRPr lang="ko-KR" altLang="en-US" sz="2700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5E7E4E7-3128-41B7-AA35-38AE3B3C5289}"/>
              </a:ext>
            </a:extLst>
          </p:cNvPr>
          <p:cNvGrpSpPr/>
          <p:nvPr/>
        </p:nvGrpSpPr>
        <p:grpSpPr>
          <a:xfrm>
            <a:off x="15673290" y="680040"/>
            <a:ext cx="1952007" cy="507831"/>
            <a:chOff x="8164354" y="442499"/>
            <a:chExt cx="1301338" cy="338554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4F48815-BC45-414B-A67C-CEEC4689CF25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AFF47CB-07D4-461F-B767-9934161B3DFE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8F8A428A-4046-47EE-B8A0-531938BB9C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97D12C9C-E476-4A69-A8B7-9315ACDCA6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AEB443A-C3BF-476C-8101-E89C9A8610B2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109" name="타원 108">
            <a:extLst>
              <a:ext uri="{FF2B5EF4-FFF2-40B4-BE49-F238E27FC236}">
                <a16:creationId xmlns:a16="http://schemas.microsoft.com/office/drawing/2014/main" id="{4CE398DD-B8E9-4A2C-8E56-30E01E3109CA}"/>
              </a:ext>
            </a:extLst>
          </p:cNvPr>
          <p:cNvSpPr/>
          <p:nvPr/>
        </p:nvSpPr>
        <p:spPr>
          <a:xfrm>
            <a:off x="749784" y="495300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80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타원 66">
            <a:extLst>
              <a:ext uri="{FF2B5EF4-FFF2-40B4-BE49-F238E27FC236}">
                <a16:creationId xmlns:a16="http://schemas.microsoft.com/office/drawing/2014/main" id="{4F846F82-D627-4CC4-B47E-3AD60CFEBB31}"/>
              </a:ext>
            </a:extLst>
          </p:cNvPr>
          <p:cNvSpPr/>
          <p:nvPr/>
        </p:nvSpPr>
        <p:spPr>
          <a:xfrm>
            <a:off x="749784" y="495300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A120A7-69A8-40FB-9833-5EBC04B1BBA1}"/>
              </a:ext>
            </a:extLst>
          </p:cNvPr>
          <p:cNvGrpSpPr/>
          <p:nvPr/>
        </p:nvGrpSpPr>
        <p:grpSpPr>
          <a:xfrm>
            <a:off x="457200" y="371475"/>
            <a:ext cx="17459325" cy="9486900"/>
            <a:chOff x="304800" y="247650"/>
            <a:chExt cx="11639550" cy="63246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1E6D059-425F-4F0A-A726-2442ED734BE2}"/>
                </a:ext>
              </a:extLst>
            </p:cNvPr>
            <p:cNvSpPr/>
            <p:nvPr/>
          </p:nvSpPr>
          <p:spPr>
            <a:xfrm>
              <a:off x="304800" y="247650"/>
              <a:ext cx="11639550" cy="6324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A266802-5E46-44DC-8F24-0FD2A09F35DB}"/>
                </a:ext>
              </a:extLst>
            </p:cNvPr>
            <p:cNvCxnSpPr/>
            <p:nvPr/>
          </p:nvCxnSpPr>
          <p:spPr>
            <a:xfrm>
              <a:off x="304800" y="1006679"/>
              <a:ext cx="116395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B05E864-FC1D-48EE-AD08-1CB4442FD7B3}"/>
                </a:ext>
              </a:extLst>
            </p:cNvPr>
            <p:cNvGrpSpPr/>
            <p:nvPr/>
          </p:nvGrpSpPr>
          <p:grpSpPr>
            <a:xfrm>
              <a:off x="2390862" y="434110"/>
              <a:ext cx="1032119" cy="338554"/>
              <a:chOff x="2390862" y="442499"/>
              <a:chExt cx="1032119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873745-F805-4845-8A2B-5659850B9166}"/>
                  </a:ext>
                </a:extLst>
              </p:cNvPr>
              <p:cNvSpPr txBox="1"/>
              <p:nvPr/>
            </p:nvSpPr>
            <p:spPr>
              <a:xfrm>
                <a:off x="2692866" y="442499"/>
                <a:ext cx="7301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700" dirty="0"/>
                  <a:t>HOME</a:t>
                </a:r>
                <a:endParaRPr lang="ko-KR" altLang="en-US" sz="2700" dirty="0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B80A254-2029-4F6E-9549-D5EA98B45914}"/>
                  </a:ext>
                </a:extLst>
              </p:cNvPr>
              <p:cNvGrpSpPr/>
              <p:nvPr/>
            </p:nvGrpSpPr>
            <p:grpSpPr>
              <a:xfrm>
                <a:off x="2390862" y="476163"/>
                <a:ext cx="302004" cy="302004"/>
                <a:chOff x="4420998" y="1954635"/>
                <a:chExt cx="302004" cy="302004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33C65055-7C5F-42B9-971C-A4F3EC77A70D}"/>
                    </a:ext>
                  </a:extLst>
                </p:cNvPr>
                <p:cNvSpPr/>
                <p:nvPr/>
              </p:nvSpPr>
              <p:spPr>
                <a:xfrm>
                  <a:off x="4420998" y="1954635"/>
                  <a:ext cx="302004" cy="302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93667501-30EF-4527-8F1D-47E7BB77C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998" y="1957388"/>
                  <a:ext cx="302004" cy="2992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156A62D7-AD46-4FDE-9C2E-58BD30B35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0998" y="1954635"/>
                  <a:ext cx="302004" cy="3020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DEBAACD-44E8-40E5-8AED-ECD601B652BF}"/>
                </a:ext>
              </a:extLst>
            </p:cNvPr>
            <p:cNvGrpSpPr/>
            <p:nvPr/>
          </p:nvGrpSpPr>
          <p:grpSpPr>
            <a:xfrm>
              <a:off x="4074598" y="425721"/>
              <a:ext cx="1193359" cy="344165"/>
              <a:chOff x="3901112" y="442499"/>
              <a:chExt cx="1193359" cy="34416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F6327FB-38F1-42F8-9B2D-0E70FD2E6251}"/>
                  </a:ext>
                </a:extLst>
              </p:cNvPr>
              <p:cNvGrpSpPr/>
              <p:nvPr/>
            </p:nvGrpSpPr>
            <p:grpSpPr>
              <a:xfrm>
                <a:off x="3901112" y="484660"/>
                <a:ext cx="302004" cy="302004"/>
                <a:chOff x="4420998" y="1954635"/>
                <a:chExt cx="302004" cy="30200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32B723F-75E4-402C-A25D-79DDB7037943}"/>
                    </a:ext>
                  </a:extLst>
                </p:cNvPr>
                <p:cNvSpPr/>
                <p:nvPr/>
              </p:nvSpPr>
              <p:spPr>
                <a:xfrm>
                  <a:off x="4420998" y="1954635"/>
                  <a:ext cx="302004" cy="302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4AFA07B-AE6C-44C5-B5DF-88476AF13C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998" y="1957388"/>
                  <a:ext cx="302004" cy="2992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87BA2182-E887-480A-BDA1-D31DE73AF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0998" y="1954635"/>
                  <a:ext cx="302004" cy="3020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ACFFAC-02C9-4091-88CE-746CA49E40D3}"/>
                  </a:ext>
                </a:extLst>
              </p:cNvPr>
              <p:cNvSpPr txBox="1"/>
              <p:nvPr/>
            </p:nvSpPr>
            <p:spPr>
              <a:xfrm>
                <a:off x="4203116" y="442499"/>
                <a:ext cx="8913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700" dirty="0"/>
                  <a:t>PROFILE</a:t>
                </a:r>
                <a:endParaRPr lang="ko-KR" altLang="en-US" sz="27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522F2F5-280E-4B01-9055-7908F5548CFE}"/>
                </a:ext>
              </a:extLst>
            </p:cNvPr>
            <p:cNvGrpSpPr/>
            <p:nvPr/>
          </p:nvGrpSpPr>
          <p:grpSpPr>
            <a:xfrm>
              <a:off x="5829083" y="393267"/>
              <a:ext cx="1795681" cy="449442"/>
              <a:chOff x="5829083" y="393267"/>
              <a:chExt cx="1795681" cy="449442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90465E9-E580-498E-BC0F-F07140CD3B85}"/>
                  </a:ext>
                </a:extLst>
              </p:cNvPr>
              <p:cNvSpPr/>
              <p:nvPr/>
            </p:nvSpPr>
            <p:spPr>
              <a:xfrm>
                <a:off x="5829083" y="393267"/>
                <a:ext cx="1795681" cy="44944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FEA1B1C-AC76-4112-8284-CC2C2D6903AF}"/>
                  </a:ext>
                </a:extLst>
              </p:cNvPr>
              <p:cNvGrpSpPr/>
              <p:nvPr/>
            </p:nvGrpSpPr>
            <p:grpSpPr>
              <a:xfrm>
                <a:off x="5938575" y="417332"/>
                <a:ext cx="1502026" cy="350282"/>
                <a:chOff x="5845168" y="417332"/>
                <a:chExt cx="1502026" cy="350282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F46A370-81A7-4838-B1D4-9D0696BE1733}"/>
                    </a:ext>
                  </a:extLst>
                </p:cNvPr>
                <p:cNvGrpSpPr/>
                <p:nvPr/>
              </p:nvGrpSpPr>
              <p:grpSpPr>
                <a:xfrm>
                  <a:off x="5845168" y="465610"/>
                  <a:ext cx="302004" cy="302004"/>
                  <a:chOff x="4420998" y="1954635"/>
                  <a:chExt cx="302004" cy="302004"/>
                </a:xfrm>
              </p:grpSpPr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8BA44337-7679-445E-A949-77881FCCBF07}"/>
                      </a:ext>
                    </a:extLst>
                  </p:cNvPr>
                  <p:cNvSpPr/>
                  <p:nvPr/>
                </p:nvSpPr>
                <p:spPr>
                  <a:xfrm>
                    <a:off x="4420998" y="1954635"/>
                    <a:ext cx="302004" cy="3020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/>
                  </a:p>
                </p:txBody>
              </p: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E115CC70-6F71-4579-87EE-E47AE384BE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20998" y="1957388"/>
                    <a:ext cx="302004" cy="29925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5C351C67-CD65-4ACA-8355-E89226943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20998" y="1954635"/>
                    <a:ext cx="302004" cy="30200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81205BD-BB29-48EC-8A48-621A806C048A}"/>
                    </a:ext>
                  </a:extLst>
                </p:cNvPr>
                <p:cNvSpPr txBox="1"/>
                <p:nvPr/>
              </p:nvSpPr>
              <p:spPr>
                <a:xfrm>
                  <a:off x="6152209" y="417332"/>
                  <a:ext cx="11949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700" dirty="0"/>
                    <a:t>PORTFOLIO</a:t>
                  </a:r>
                  <a:endParaRPr lang="ko-KR" altLang="en-US" sz="2700" dirty="0"/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73FF1EE-91D0-4012-8591-682C951D04B2}"/>
                </a:ext>
              </a:extLst>
            </p:cNvPr>
            <p:cNvGrpSpPr/>
            <p:nvPr/>
          </p:nvGrpSpPr>
          <p:grpSpPr>
            <a:xfrm>
              <a:off x="8164354" y="442499"/>
              <a:ext cx="1301338" cy="338554"/>
              <a:chOff x="8164354" y="442499"/>
              <a:chExt cx="1301338" cy="33855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18D3C21-1470-4C1D-991E-C3D899CA3197}"/>
                  </a:ext>
                </a:extLst>
              </p:cNvPr>
              <p:cNvGrpSpPr/>
              <p:nvPr/>
            </p:nvGrpSpPr>
            <p:grpSpPr>
              <a:xfrm>
                <a:off x="8164354" y="476163"/>
                <a:ext cx="302004" cy="302004"/>
                <a:chOff x="4420998" y="1954635"/>
                <a:chExt cx="302004" cy="302004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E7D8164D-51CA-4531-957D-F28A499D0444}"/>
                    </a:ext>
                  </a:extLst>
                </p:cNvPr>
                <p:cNvSpPr/>
                <p:nvPr/>
              </p:nvSpPr>
              <p:spPr>
                <a:xfrm>
                  <a:off x="4420998" y="1954635"/>
                  <a:ext cx="302004" cy="302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9BEF9581-06E6-4090-89B0-8B09A0580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998" y="1957388"/>
                  <a:ext cx="302004" cy="2992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C9D0CA2D-D816-4709-B5A2-2491CFBB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0998" y="1954635"/>
                  <a:ext cx="302004" cy="3020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371E6-5FF7-47D6-953C-137FA93B7539}"/>
                  </a:ext>
                </a:extLst>
              </p:cNvPr>
              <p:cNvSpPr txBox="1"/>
              <p:nvPr/>
            </p:nvSpPr>
            <p:spPr>
              <a:xfrm>
                <a:off x="8458066" y="442499"/>
                <a:ext cx="1007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700" dirty="0"/>
                  <a:t>CONTACT</a:t>
                </a:r>
                <a:endParaRPr lang="ko-KR" altLang="en-US" sz="2700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6E50E91-B9B2-4993-9A21-AAE0B1B3C5F9}"/>
                </a:ext>
              </a:extLst>
            </p:cNvPr>
            <p:cNvGrpSpPr/>
            <p:nvPr/>
          </p:nvGrpSpPr>
          <p:grpSpPr>
            <a:xfrm>
              <a:off x="1788487" y="1638300"/>
              <a:ext cx="3681136" cy="4287622"/>
              <a:chOff x="1788487" y="1638300"/>
              <a:chExt cx="3681136" cy="4287622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D6F3AB8B-ACB4-42BC-AE49-4CB661FF68B0}"/>
                  </a:ext>
                </a:extLst>
              </p:cNvPr>
              <p:cNvSpPr/>
              <p:nvPr/>
            </p:nvSpPr>
            <p:spPr>
              <a:xfrm>
                <a:off x="1788487" y="1638300"/>
                <a:ext cx="3681136" cy="428762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55263DFD-C75D-4BC0-8AF8-07D98EEE241B}"/>
                  </a:ext>
                </a:extLst>
              </p:cNvPr>
              <p:cNvSpPr/>
              <p:nvPr/>
            </p:nvSpPr>
            <p:spPr>
              <a:xfrm>
                <a:off x="2178080" y="2133600"/>
                <a:ext cx="2901950" cy="1536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CC32194-619B-45B9-A911-87C14C4EA83B}"/>
                  </a:ext>
                </a:extLst>
              </p:cNvPr>
              <p:cNvSpPr/>
              <p:nvPr/>
            </p:nvSpPr>
            <p:spPr>
              <a:xfrm>
                <a:off x="2343150" y="5092700"/>
                <a:ext cx="1009650" cy="393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C185F47-8E5B-42CB-A887-DC8F58E0EE7C}"/>
                  </a:ext>
                </a:extLst>
              </p:cNvPr>
              <p:cNvSpPr/>
              <p:nvPr/>
            </p:nvSpPr>
            <p:spPr>
              <a:xfrm>
                <a:off x="3906386" y="5092700"/>
                <a:ext cx="1009650" cy="393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76E3550-1E41-4D8F-8228-EFA599D9E462}"/>
                  </a:ext>
                </a:extLst>
              </p:cNvPr>
              <p:cNvCxnSpPr/>
              <p:nvPr/>
            </p:nvCxnSpPr>
            <p:spPr>
              <a:xfrm>
                <a:off x="2444750" y="3949700"/>
                <a:ext cx="2451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4A97A83-E529-481F-AC2F-1000B99F4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750" y="4273550"/>
                <a:ext cx="20891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68681728-03C9-4D58-B431-42B2EBBD3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750" y="4572000"/>
                <a:ext cx="16298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8E3C7A29-A271-4C12-949A-2F3948E94F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6950" y="2225842"/>
                <a:ext cx="2724150" cy="1363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30BB81C-EA0C-4603-A9C7-216CC5B338E9}"/>
                  </a:ext>
                </a:extLst>
              </p:cNvPr>
              <p:cNvCxnSpPr/>
              <p:nvPr/>
            </p:nvCxnSpPr>
            <p:spPr>
              <a:xfrm>
                <a:off x="2266950" y="2192178"/>
                <a:ext cx="2724150" cy="13678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85F4730-A324-4986-B181-58062AD9EA20}"/>
                </a:ext>
              </a:extLst>
            </p:cNvPr>
            <p:cNvGrpSpPr/>
            <p:nvPr/>
          </p:nvGrpSpPr>
          <p:grpSpPr>
            <a:xfrm>
              <a:off x="6943884" y="1638300"/>
              <a:ext cx="3681136" cy="4287622"/>
              <a:chOff x="1788487" y="1638300"/>
              <a:chExt cx="3681136" cy="4287622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165ECE3-EDE5-4289-AC67-09B105CB737B}"/>
                  </a:ext>
                </a:extLst>
              </p:cNvPr>
              <p:cNvSpPr/>
              <p:nvPr/>
            </p:nvSpPr>
            <p:spPr>
              <a:xfrm>
                <a:off x="1788487" y="1638300"/>
                <a:ext cx="3681136" cy="428762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B41CB3FD-8B64-4586-A220-DE7534654EDD}"/>
                  </a:ext>
                </a:extLst>
              </p:cNvPr>
              <p:cNvSpPr/>
              <p:nvPr/>
            </p:nvSpPr>
            <p:spPr>
              <a:xfrm>
                <a:off x="2178080" y="2133600"/>
                <a:ext cx="2901950" cy="1536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9234F579-0FD3-47A7-9891-EE8249710F69}"/>
                  </a:ext>
                </a:extLst>
              </p:cNvPr>
              <p:cNvSpPr/>
              <p:nvPr/>
            </p:nvSpPr>
            <p:spPr>
              <a:xfrm>
                <a:off x="2343150" y="5092700"/>
                <a:ext cx="1009650" cy="393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D2E9B504-A4DF-45CC-9398-1D4282AF797F}"/>
                  </a:ext>
                </a:extLst>
              </p:cNvPr>
              <p:cNvSpPr/>
              <p:nvPr/>
            </p:nvSpPr>
            <p:spPr>
              <a:xfrm>
                <a:off x="3906386" y="5092700"/>
                <a:ext cx="1009650" cy="393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64072FB-9B9F-4726-9988-68A0931940BE}"/>
                  </a:ext>
                </a:extLst>
              </p:cNvPr>
              <p:cNvCxnSpPr/>
              <p:nvPr/>
            </p:nvCxnSpPr>
            <p:spPr>
              <a:xfrm>
                <a:off x="2444750" y="3949700"/>
                <a:ext cx="2451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B264A05A-C435-444A-B129-3DE081E7D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750" y="4273550"/>
                <a:ext cx="20891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C0111F3-CE27-4303-81C4-70346CE41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750" y="4572000"/>
                <a:ext cx="16298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BCF5D54C-5299-4696-AC66-382C3C4CE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6950" y="2225842"/>
                <a:ext cx="2724150" cy="13635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6520A2A-3DE7-45C8-8D77-CF45B9A2B29D}"/>
                  </a:ext>
                </a:extLst>
              </p:cNvPr>
              <p:cNvCxnSpPr/>
              <p:nvPr/>
            </p:nvCxnSpPr>
            <p:spPr>
              <a:xfrm>
                <a:off x="2266950" y="2192178"/>
                <a:ext cx="2724150" cy="13678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4CA70C8-7E53-4E9D-BB0E-C4537E4580D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AF6EBB-045D-4175-B60E-6B1799BC56FE}"/>
              </a:ext>
            </a:extLst>
          </p:cNvPr>
          <p:cNvSpPr/>
          <p:nvPr/>
        </p:nvSpPr>
        <p:spPr>
          <a:xfrm>
            <a:off x="1886167" y="479246"/>
            <a:ext cx="14204468" cy="932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ACEC77D-D8A8-4D73-B5A2-14C09BB8B7E4}"/>
              </a:ext>
            </a:extLst>
          </p:cNvPr>
          <p:cNvGrpSpPr/>
          <p:nvPr/>
        </p:nvGrpSpPr>
        <p:grpSpPr>
          <a:xfrm>
            <a:off x="15739590" y="285923"/>
            <a:ext cx="607956" cy="607956"/>
            <a:chOff x="10590461" y="213731"/>
            <a:chExt cx="423980" cy="423980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DA6923D-1BDA-44A2-B1D0-14733CC329E3}"/>
                </a:ext>
              </a:extLst>
            </p:cNvPr>
            <p:cNvSpPr/>
            <p:nvPr/>
          </p:nvSpPr>
          <p:spPr>
            <a:xfrm>
              <a:off x="10590461" y="213731"/>
              <a:ext cx="423980" cy="4239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CB0EA92-C17F-43A6-B3F8-BEA73D6A4563}"/>
                </a:ext>
              </a:extLst>
            </p:cNvPr>
            <p:cNvGrpSpPr/>
            <p:nvPr/>
          </p:nvGrpSpPr>
          <p:grpSpPr>
            <a:xfrm>
              <a:off x="10711071" y="324962"/>
              <a:ext cx="189112" cy="184739"/>
              <a:chOff x="3961836" y="781844"/>
              <a:chExt cx="460710" cy="450056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99D1D4FE-73B1-406C-9D81-30EC2B9F5195}"/>
                  </a:ext>
                </a:extLst>
              </p:cNvPr>
              <p:cNvCxnSpPr/>
              <p:nvPr/>
            </p:nvCxnSpPr>
            <p:spPr>
              <a:xfrm flipV="1">
                <a:off x="3961836" y="786664"/>
                <a:ext cx="445236" cy="445236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20D41D5B-606E-430C-ACA0-4B52F61466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67163" y="781844"/>
                <a:ext cx="455383" cy="450056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251587E-4F99-4B18-8401-1D99ED33BB44}"/>
              </a:ext>
            </a:extLst>
          </p:cNvPr>
          <p:cNvSpPr/>
          <p:nvPr/>
        </p:nvSpPr>
        <p:spPr>
          <a:xfrm>
            <a:off x="2362200" y="893879"/>
            <a:ext cx="13293423" cy="8516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E2E6219-F1D2-48E6-8FFC-137885B430F6}"/>
              </a:ext>
            </a:extLst>
          </p:cNvPr>
          <p:cNvCxnSpPr/>
          <p:nvPr/>
        </p:nvCxnSpPr>
        <p:spPr>
          <a:xfrm flipH="1">
            <a:off x="2362200" y="893879"/>
            <a:ext cx="3497379" cy="2444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1EBEE81-85E2-4DF9-99ED-CC4B3F804006}"/>
              </a:ext>
            </a:extLst>
          </p:cNvPr>
          <p:cNvCxnSpPr/>
          <p:nvPr/>
        </p:nvCxnSpPr>
        <p:spPr>
          <a:xfrm flipH="1">
            <a:off x="2362201" y="893879"/>
            <a:ext cx="8008496" cy="6911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0E5823E-A29A-47E8-B893-47F6EAA21180}"/>
              </a:ext>
            </a:extLst>
          </p:cNvPr>
          <p:cNvCxnSpPr>
            <a:cxnSpLocks/>
          </p:cNvCxnSpPr>
          <p:nvPr/>
        </p:nvCxnSpPr>
        <p:spPr>
          <a:xfrm flipH="1">
            <a:off x="6672263" y="915581"/>
            <a:ext cx="8560784" cy="8495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C3EB644-72A9-42BC-B1F7-4ED8494FD1B3}"/>
              </a:ext>
            </a:extLst>
          </p:cNvPr>
          <p:cNvCxnSpPr/>
          <p:nvPr/>
        </p:nvCxnSpPr>
        <p:spPr>
          <a:xfrm flipH="1">
            <a:off x="13044201" y="6410325"/>
            <a:ext cx="2618016" cy="2982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D95E1C-A881-4B85-8DFD-1B2E84320654}"/>
              </a:ext>
            </a:extLst>
          </p:cNvPr>
          <p:cNvSpPr txBox="1"/>
          <p:nvPr/>
        </p:nvSpPr>
        <p:spPr>
          <a:xfrm>
            <a:off x="15482142" y="8948172"/>
            <a:ext cx="2801856" cy="133882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데스크탑</a:t>
            </a:r>
            <a:r>
              <a:rPr lang="en-US" altLang="ko-KR" sz="2700" dirty="0">
                <a:solidFill>
                  <a:schemeClr val="bg1"/>
                </a:solidFill>
              </a:rPr>
              <a:t>(1440px)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포트폴리오</a:t>
            </a:r>
            <a:endParaRPr lang="en-US" altLang="ko-KR" sz="2700" dirty="0">
              <a:solidFill>
                <a:schemeClr val="bg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작업과정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D61B67D-2F8F-4837-A85F-E469E1316C08}"/>
              </a:ext>
            </a:extLst>
          </p:cNvPr>
          <p:cNvSpPr txBox="1"/>
          <p:nvPr/>
        </p:nvSpPr>
        <p:spPr>
          <a:xfrm>
            <a:off x="8295383" y="4628288"/>
            <a:ext cx="1415772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작업과정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01182A-5A3C-4FF4-95FB-F3B5C16EACEC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</p:spTree>
    <p:extLst>
      <p:ext uri="{BB962C8B-B14F-4D97-AF65-F5344CB8AC3E}">
        <p14:creationId xmlns:p14="http://schemas.microsoft.com/office/powerpoint/2010/main" val="1122677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3D978F45-F9A3-4A5A-B181-C7D18C089B2A}"/>
              </a:ext>
            </a:extLst>
          </p:cNvPr>
          <p:cNvSpPr/>
          <p:nvPr/>
        </p:nvSpPr>
        <p:spPr>
          <a:xfrm>
            <a:off x="15486143" y="637435"/>
            <a:ext cx="2139153" cy="6741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FCDD934-23B4-4BF0-8040-2F1BDF516E7F}"/>
              </a:ext>
            </a:extLst>
          </p:cNvPr>
          <p:cNvSpPr/>
          <p:nvPr/>
        </p:nvSpPr>
        <p:spPr>
          <a:xfrm>
            <a:off x="457200" y="371475"/>
            <a:ext cx="17459325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ED05B5F-35CC-437C-A36D-1A0E176252F7}"/>
              </a:ext>
            </a:extLst>
          </p:cNvPr>
          <p:cNvCxnSpPr/>
          <p:nvPr/>
        </p:nvCxnSpPr>
        <p:spPr>
          <a:xfrm>
            <a:off x="457200" y="1510019"/>
            <a:ext cx="1745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7077C1E-8D58-4EB3-B784-C7534C44D918}"/>
              </a:ext>
            </a:extLst>
          </p:cNvPr>
          <p:cNvSpPr/>
          <p:nvPr/>
        </p:nvSpPr>
        <p:spPr>
          <a:xfrm>
            <a:off x="3586295" y="2648564"/>
            <a:ext cx="10947654" cy="3407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6F347F6-EF31-4C09-BF29-50A714D969B1}"/>
              </a:ext>
            </a:extLst>
          </p:cNvPr>
          <p:cNvGrpSpPr/>
          <p:nvPr/>
        </p:nvGrpSpPr>
        <p:grpSpPr>
          <a:xfrm>
            <a:off x="3586294" y="6719139"/>
            <a:ext cx="1174124" cy="1754301"/>
            <a:chOff x="2390862" y="4479426"/>
            <a:chExt cx="782749" cy="1169534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188D40B3-355B-4062-8D2E-60729C3DA4E4}"/>
                </a:ext>
              </a:extLst>
            </p:cNvPr>
            <p:cNvGrpSpPr/>
            <p:nvPr/>
          </p:nvGrpSpPr>
          <p:grpSpPr>
            <a:xfrm>
              <a:off x="2390862" y="4479426"/>
              <a:ext cx="782749" cy="825445"/>
              <a:chOff x="4226998" y="620282"/>
              <a:chExt cx="302004" cy="302004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502E13D-3589-42CF-A706-C25989B60285}"/>
                  </a:ext>
                </a:extLst>
              </p:cNvPr>
              <p:cNvSpPr/>
              <p:nvPr/>
            </p:nvSpPr>
            <p:spPr>
              <a:xfrm>
                <a:off x="4226998" y="620282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2C5543A7-2A1B-4028-9482-3C581C35F1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998" y="623035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36D084FC-DF63-4980-949D-1F8DC27993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6998" y="620282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6879B9DE-AF62-49D9-BA6F-15D80E653401}"/>
                </a:ext>
              </a:extLst>
            </p:cNvPr>
            <p:cNvCxnSpPr/>
            <p:nvPr/>
          </p:nvCxnSpPr>
          <p:spPr>
            <a:xfrm>
              <a:off x="2451822" y="5648960"/>
              <a:ext cx="649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3A60C6E-1380-43CE-9D66-F1E98D1B1999}"/>
              </a:ext>
            </a:extLst>
          </p:cNvPr>
          <p:cNvGrpSpPr/>
          <p:nvPr/>
        </p:nvGrpSpPr>
        <p:grpSpPr>
          <a:xfrm>
            <a:off x="13364333" y="6719139"/>
            <a:ext cx="1174124" cy="1754301"/>
            <a:chOff x="2390862" y="4479426"/>
            <a:chExt cx="782749" cy="1169534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D74DA2BD-EA01-480D-B0D6-EAB006945DA6}"/>
                </a:ext>
              </a:extLst>
            </p:cNvPr>
            <p:cNvGrpSpPr/>
            <p:nvPr/>
          </p:nvGrpSpPr>
          <p:grpSpPr>
            <a:xfrm>
              <a:off x="2390862" y="4479426"/>
              <a:ext cx="782749" cy="825445"/>
              <a:chOff x="4226998" y="620282"/>
              <a:chExt cx="302004" cy="302004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AEE5F078-201B-4960-9D95-398FD514271C}"/>
                  </a:ext>
                </a:extLst>
              </p:cNvPr>
              <p:cNvSpPr/>
              <p:nvPr/>
            </p:nvSpPr>
            <p:spPr>
              <a:xfrm>
                <a:off x="4226998" y="620282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6E3C9E43-48BA-42F7-B93B-B503C7F964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998" y="623035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8CD5A681-4530-4D5A-A033-7AD5602E2E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6998" y="620282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FE46E045-ABC9-4516-AF4D-E531662278A2}"/>
                </a:ext>
              </a:extLst>
            </p:cNvPr>
            <p:cNvCxnSpPr/>
            <p:nvPr/>
          </p:nvCxnSpPr>
          <p:spPr>
            <a:xfrm>
              <a:off x="2451822" y="5648960"/>
              <a:ext cx="649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7B95F1A-183A-40E8-946A-032F91616A57}"/>
              </a:ext>
            </a:extLst>
          </p:cNvPr>
          <p:cNvGrpSpPr/>
          <p:nvPr/>
        </p:nvGrpSpPr>
        <p:grpSpPr>
          <a:xfrm>
            <a:off x="8475314" y="6719139"/>
            <a:ext cx="1174124" cy="1754301"/>
            <a:chOff x="2390862" y="4479426"/>
            <a:chExt cx="782749" cy="116953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1FF3E91-EB16-404D-B57F-FED80BAC9FBE}"/>
                </a:ext>
              </a:extLst>
            </p:cNvPr>
            <p:cNvGrpSpPr/>
            <p:nvPr/>
          </p:nvGrpSpPr>
          <p:grpSpPr>
            <a:xfrm>
              <a:off x="2390862" y="4479426"/>
              <a:ext cx="782749" cy="825445"/>
              <a:chOff x="4226998" y="620282"/>
              <a:chExt cx="302004" cy="302004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C7259DCC-6A8A-4E61-BEA4-83784BA29AA3}"/>
                  </a:ext>
                </a:extLst>
              </p:cNvPr>
              <p:cNvSpPr/>
              <p:nvPr/>
            </p:nvSpPr>
            <p:spPr>
              <a:xfrm>
                <a:off x="4226998" y="620282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B6C960BB-53C7-4AB7-B306-77573F05D5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998" y="623035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457DE2A0-5933-4E44-960C-FA9BB2DC90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6998" y="620282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AA93355-38CD-456A-A737-57B576DAC1D4}"/>
                </a:ext>
              </a:extLst>
            </p:cNvPr>
            <p:cNvCxnSpPr/>
            <p:nvPr/>
          </p:nvCxnSpPr>
          <p:spPr>
            <a:xfrm>
              <a:off x="2451822" y="5648960"/>
              <a:ext cx="649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B704A20-DF78-4345-B080-806493DDA220}"/>
              </a:ext>
            </a:extLst>
          </p:cNvPr>
          <p:cNvCxnSpPr>
            <a:cxnSpLocks/>
          </p:cNvCxnSpPr>
          <p:nvPr/>
        </p:nvCxnSpPr>
        <p:spPr>
          <a:xfrm>
            <a:off x="4652011" y="3566160"/>
            <a:ext cx="8712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FCAAE3E6-F37A-43F7-8A12-6DAFDE1B5EE0}"/>
              </a:ext>
            </a:extLst>
          </p:cNvPr>
          <p:cNvCxnSpPr>
            <a:cxnSpLocks/>
          </p:cNvCxnSpPr>
          <p:nvPr/>
        </p:nvCxnSpPr>
        <p:spPr>
          <a:xfrm>
            <a:off x="4652010" y="4383405"/>
            <a:ext cx="7486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1C9B4C9C-3A2E-4BDE-81A0-5FD17E10E12F}"/>
              </a:ext>
            </a:extLst>
          </p:cNvPr>
          <p:cNvCxnSpPr>
            <a:cxnSpLocks/>
          </p:cNvCxnSpPr>
          <p:nvPr/>
        </p:nvCxnSpPr>
        <p:spPr>
          <a:xfrm>
            <a:off x="4652010" y="5200650"/>
            <a:ext cx="58635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D95E1C-A881-4B85-8DFD-1B2E84320654}"/>
              </a:ext>
            </a:extLst>
          </p:cNvPr>
          <p:cNvSpPr txBox="1"/>
          <p:nvPr/>
        </p:nvSpPr>
        <p:spPr>
          <a:xfrm>
            <a:off x="15486144" y="9363670"/>
            <a:ext cx="2801856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데스크탑</a:t>
            </a:r>
            <a:r>
              <a:rPr lang="en-US" altLang="ko-KR" sz="2700" dirty="0">
                <a:solidFill>
                  <a:schemeClr val="bg1"/>
                </a:solidFill>
              </a:rPr>
              <a:t>(1440px)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연락처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56A85B-CDB9-4394-86CA-3EA5F656B554}"/>
              </a:ext>
            </a:extLst>
          </p:cNvPr>
          <p:cNvSpPr txBox="1"/>
          <p:nvPr/>
        </p:nvSpPr>
        <p:spPr>
          <a:xfrm>
            <a:off x="13989078" y="4098019"/>
            <a:ext cx="1415772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마무리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감사인사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FE6BB15-BE69-46AC-A953-FB3D2E5D37ED}"/>
              </a:ext>
            </a:extLst>
          </p:cNvPr>
          <p:cNvSpPr txBox="1"/>
          <p:nvPr/>
        </p:nvSpPr>
        <p:spPr>
          <a:xfrm>
            <a:off x="6688067" y="6922724"/>
            <a:ext cx="1415772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카카오톡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큐알코드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9A673EBE-92F2-47DB-A341-7C344AA017F7}"/>
              </a:ext>
            </a:extLst>
          </p:cNvPr>
          <p:cNvCxnSpPr>
            <a:cxnSpLocks/>
            <a:stCxn id="151" idx="3"/>
            <a:endCxn id="137" idx="1"/>
          </p:cNvCxnSpPr>
          <p:nvPr/>
        </p:nvCxnSpPr>
        <p:spPr>
          <a:xfrm>
            <a:off x="8103839" y="7338223"/>
            <a:ext cx="371475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68207A7-83F3-4E58-B6CF-1CCE6ECC6C9E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6860F66-BFED-4FA9-8103-D3D3084545E2}"/>
              </a:ext>
            </a:extLst>
          </p:cNvPr>
          <p:cNvGrpSpPr/>
          <p:nvPr/>
        </p:nvGrpSpPr>
        <p:grpSpPr>
          <a:xfrm>
            <a:off x="9473026" y="720602"/>
            <a:ext cx="1548179" cy="507831"/>
            <a:chOff x="2390862" y="442499"/>
            <a:chExt cx="1032119" cy="33855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BCA6CF-0F57-4A70-BE01-6B70676FD215}"/>
                </a:ext>
              </a:extLst>
            </p:cNvPr>
            <p:cNvSpPr txBox="1"/>
            <p:nvPr/>
          </p:nvSpPr>
          <p:spPr>
            <a:xfrm>
              <a:off x="2692866" y="442499"/>
              <a:ext cx="730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HOME</a:t>
              </a:r>
              <a:endParaRPr lang="ko-KR" altLang="en-US" sz="2700" dirty="0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C2653F4-B539-42A2-94F6-288D2822AAA2}"/>
                </a:ext>
              </a:extLst>
            </p:cNvPr>
            <p:cNvGrpSpPr/>
            <p:nvPr/>
          </p:nvGrpSpPr>
          <p:grpSpPr>
            <a:xfrm>
              <a:off x="2390862" y="476163"/>
              <a:ext cx="302004" cy="302004"/>
              <a:chOff x="4420998" y="1954635"/>
              <a:chExt cx="302004" cy="302004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5B88674-A80A-45C0-909B-1C4715372B8E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9A71127E-C4AD-40E1-BCD0-1C5B3198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4AF5CDF2-5EC5-4FA5-B5F2-68C25C3A1C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42B6C44-FBAA-436D-9F4C-80A76A7C2EB8}"/>
              </a:ext>
            </a:extLst>
          </p:cNvPr>
          <p:cNvGrpSpPr/>
          <p:nvPr/>
        </p:nvGrpSpPr>
        <p:grpSpPr>
          <a:xfrm>
            <a:off x="11345657" y="692325"/>
            <a:ext cx="1790039" cy="516248"/>
            <a:chOff x="3901112" y="442499"/>
            <a:chExt cx="1193359" cy="34416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F3DED9B-1C5C-48F5-B726-4193EB285D26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8DE49FCF-5F1A-4055-8C4B-0211B64BCC61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BA372A84-6A5D-4A2D-AA36-12259C8A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A7432CA9-5675-495E-B5F9-255921FBA7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74E229D-BD28-45C0-A069-6CA443616B0C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20A46B6-996D-48A6-88A8-A171D22CB4A7}"/>
              </a:ext>
            </a:extLst>
          </p:cNvPr>
          <p:cNvGrpSpPr/>
          <p:nvPr/>
        </p:nvGrpSpPr>
        <p:grpSpPr>
          <a:xfrm>
            <a:off x="13279145" y="703212"/>
            <a:ext cx="2250696" cy="517646"/>
            <a:chOff x="5845168" y="422517"/>
            <a:chExt cx="1500464" cy="345097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FDD3BDF3-C1F9-4C2A-B573-C2567D3A321E}"/>
                </a:ext>
              </a:extLst>
            </p:cNvPr>
            <p:cNvGrpSpPr/>
            <p:nvPr/>
          </p:nvGrpSpPr>
          <p:grpSpPr>
            <a:xfrm>
              <a:off x="5845168" y="465610"/>
              <a:ext cx="302004" cy="302004"/>
              <a:chOff x="4420998" y="1954635"/>
              <a:chExt cx="302004" cy="302004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CF3FA7CC-36A9-40C5-B8DD-D8CA488417AE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1A8525C-55F4-4977-9A89-89CD1C062E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787ED3A1-87CD-4DC8-8966-1D65E0DDD6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8C7459D-2A2D-4E5F-86F6-A796505D41B6}"/>
                </a:ext>
              </a:extLst>
            </p:cNvPr>
            <p:cNvSpPr txBox="1"/>
            <p:nvPr/>
          </p:nvSpPr>
          <p:spPr>
            <a:xfrm>
              <a:off x="6150647" y="422517"/>
              <a:ext cx="1194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PORTFOLIO</a:t>
              </a:r>
              <a:endParaRPr lang="ko-KR" altLang="en-US" sz="2700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E9A26DF-0700-4DEC-BBBF-E95DF470324A}"/>
              </a:ext>
            </a:extLst>
          </p:cNvPr>
          <p:cNvGrpSpPr/>
          <p:nvPr/>
        </p:nvGrpSpPr>
        <p:grpSpPr>
          <a:xfrm>
            <a:off x="15673290" y="680040"/>
            <a:ext cx="1952007" cy="507831"/>
            <a:chOff x="8164354" y="442499"/>
            <a:chExt cx="1301338" cy="33855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EFC2BB84-5C24-4D95-9B50-5DAA7BE49863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18E8A2E3-6BC5-4F7A-8039-BDEB65B06456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7BCB1E82-7730-4551-BB89-8ACEEDC4E3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D3CD1C3F-C125-4709-B791-B0DE7F740D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2F40E62-85FC-4AFA-B6D7-FB9D3995301E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114" name="타원 113">
            <a:extLst>
              <a:ext uri="{FF2B5EF4-FFF2-40B4-BE49-F238E27FC236}">
                <a16:creationId xmlns:a16="http://schemas.microsoft.com/office/drawing/2014/main" id="{437BA95D-EB5D-4E09-89B1-189039B59121}"/>
              </a:ext>
            </a:extLst>
          </p:cNvPr>
          <p:cNvSpPr/>
          <p:nvPr/>
        </p:nvSpPr>
        <p:spPr>
          <a:xfrm>
            <a:off x="749784" y="495300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95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38B0E05-EBF1-436A-AB99-F0BFA6528A47}"/>
              </a:ext>
            </a:extLst>
          </p:cNvPr>
          <p:cNvSpPr/>
          <p:nvPr/>
        </p:nvSpPr>
        <p:spPr>
          <a:xfrm>
            <a:off x="6489773" y="677739"/>
            <a:ext cx="1884236" cy="6741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1F596-9E4E-41D0-9DB3-8CA68F960A64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82606E-4C66-4676-852F-65A5E5919CFC}"/>
              </a:ext>
            </a:extLst>
          </p:cNvPr>
          <p:cNvSpPr/>
          <p:nvPr/>
        </p:nvSpPr>
        <p:spPr>
          <a:xfrm>
            <a:off x="3228975" y="400050"/>
            <a:ext cx="11830050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21020A-D7FE-42A1-9D30-8D6B7F42D44E}"/>
              </a:ext>
            </a:extLst>
          </p:cNvPr>
          <p:cNvSpPr txBox="1"/>
          <p:nvPr/>
        </p:nvSpPr>
        <p:spPr>
          <a:xfrm>
            <a:off x="12068752" y="1962934"/>
            <a:ext cx="2525050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메뉴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내비게이션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A8DC7FE-1622-4EF5-943E-D483BE09BAD3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11155596" y="1365011"/>
            <a:ext cx="913157" cy="828757"/>
          </a:xfrm>
          <a:prstGeom prst="bentConnector3">
            <a:avLst>
              <a:gd name="adj1" fmla="val 100068"/>
            </a:avLst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ED0E629-9A86-4385-9D8C-8E9285459B2A}"/>
              </a:ext>
            </a:extLst>
          </p:cNvPr>
          <p:cNvGrpSpPr/>
          <p:nvPr/>
        </p:nvGrpSpPr>
        <p:grpSpPr>
          <a:xfrm>
            <a:off x="6678007" y="739003"/>
            <a:ext cx="1548179" cy="507831"/>
            <a:chOff x="2390862" y="442499"/>
            <a:chExt cx="1032119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1B1FEAF-8AD6-4EEB-94C6-E6A383F180D1}"/>
                </a:ext>
              </a:extLst>
            </p:cNvPr>
            <p:cNvSpPr txBox="1"/>
            <p:nvPr/>
          </p:nvSpPr>
          <p:spPr>
            <a:xfrm>
              <a:off x="2692866" y="442499"/>
              <a:ext cx="730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HOME</a:t>
              </a:r>
              <a:endParaRPr lang="ko-KR" altLang="en-US" sz="2700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9861918-2AA9-45F1-B25B-B531493D86FC}"/>
                </a:ext>
              </a:extLst>
            </p:cNvPr>
            <p:cNvGrpSpPr/>
            <p:nvPr/>
          </p:nvGrpSpPr>
          <p:grpSpPr>
            <a:xfrm>
              <a:off x="2390862" y="476163"/>
              <a:ext cx="302004" cy="302004"/>
              <a:chOff x="4420998" y="1954635"/>
              <a:chExt cx="302004" cy="302004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BDAD09F-AEF1-446A-A9C9-B284FEA50948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18F9C240-8183-4BC4-83B2-A5458F14E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FEEC5ED-9B4F-4871-8B55-BE9212BB04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C80BA7-9214-48AC-BB0E-9649D8EC3B44}"/>
              </a:ext>
            </a:extLst>
          </p:cNvPr>
          <p:cNvGrpSpPr/>
          <p:nvPr/>
        </p:nvGrpSpPr>
        <p:grpSpPr>
          <a:xfrm>
            <a:off x="8550638" y="710726"/>
            <a:ext cx="1790039" cy="516248"/>
            <a:chOff x="3901112" y="442499"/>
            <a:chExt cx="1193359" cy="34416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049C53F-F15F-47B6-91C6-D8522FE3B928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9F28655-C88B-4095-BC62-3E47F3AB089D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CB16AED-06DD-41F6-B37B-C87820564D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18A9A18F-2403-45C4-A2A6-8013A8D17E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2990AA6-56C0-4D9A-AF40-C8335473227C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3CEADBD-7A93-4400-9527-BE33A99B0616}"/>
              </a:ext>
            </a:extLst>
          </p:cNvPr>
          <p:cNvGrpSpPr/>
          <p:nvPr/>
        </p:nvGrpSpPr>
        <p:grpSpPr>
          <a:xfrm>
            <a:off x="10484126" y="721613"/>
            <a:ext cx="2250696" cy="517646"/>
            <a:chOff x="5845168" y="422517"/>
            <a:chExt cx="1500464" cy="34509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D8BB511-789C-48FF-9719-6291847AD5F7}"/>
                </a:ext>
              </a:extLst>
            </p:cNvPr>
            <p:cNvGrpSpPr/>
            <p:nvPr/>
          </p:nvGrpSpPr>
          <p:grpSpPr>
            <a:xfrm>
              <a:off x="5845168" y="465610"/>
              <a:ext cx="302004" cy="302004"/>
              <a:chOff x="4420998" y="1954635"/>
              <a:chExt cx="302004" cy="302004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1A1E610-71F2-4004-97B8-7419C26C323C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4A7F0B92-3203-48A4-87DE-60628184CF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A06ECBBE-867D-4D86-84E9-625CF7FBF9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FFEA6F3-5AC6-467C-A5B1-C4FF65C86067}"/>
                </a:ext>
              </a:extLst>
            </p:cNvPr>
            <p:cNvSpPr txBox="1"/>
            <p:nvPr/>
          </p:nvSpPr>
          <p:spPr>
            <a:xfrm>
              <a:off x="6150647" y="422517"/>
              <a:ext cx="1194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PORTFOLIO</a:t>
              </a:r>
              <a:endParaRPr lang="ko-KR" altLang="en-US" sz="2700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8CF998-4DA8-4498-900E-8262BD6B11C8}"/>
              </a:ext>
            </a:extLst>
          </p:cNvPr>
          <p:cNvGrpSpPr/>
          <p:nvPr/>
        </p:nvGrpSpPr>
        <p:grpSpPr>
          <a:xfrm>
            <a:off x="12878271" y="698441"/>
            <a:ext cx="1952007" cy="507831"/>
            <a:chOff x="8164354" y="442499"/>
            <a:chExt cx="1301338" cy="338554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A0D3F05-668B-4BD0-A012-5C373E84BE59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DEB5BF1-067F-4E17-86DB-C9591D371F9A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02698176-B321-4B8C-9708-48A664BAD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2F4932EC-B267-46AF-8D61-79AF8C989F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8BFECB1-467B-4B48-A417-942785F1FCB3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3A92F8B3-EC2C-408E-8331-47DB5D4F627E}"/>
              </a:ext>
            </a:extLst>
          </p:cNvPr>
          <p:cNvSpPr/>
          <p:nvPr/>
        </p:nvSpPr>
        <p:spPr>
          <a:xfrm>
            <a:off x="3474452" y="616952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1112F-B387-427F-9A96-FF584334ACF7}"/>
              </a:ext>
            </a:extLst>
          </p:cNvPr>
          <p:cNvSpPr txBox="1"/>
          <p:nvPr/>
        </p:nvSpPr>
        <p:spPr>
          <a:xfrm>
            <a:off x="4588877" y="1485900"/>
            <a:ext cx="1723549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시작페이지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바로가기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0B88885F-4C9E-4834-8D35-E95614FCC004}"/>
              </a:ext>
            </a:extLst>
          </p:cNvPr>
          <p:cNvCxnSpPr>
            <a:endCxn id="79" idx="1"/>
          </p:cNvCxnSpPr>
          <p:nvPr/>
        </p:nvCxnSpPr>
        <p:spPr>
          <a:xfrm rot="16200000" flipH="1">
            <a:off x="4001707" y="1314228"/>
            <a:ext cx="453599" cy="720742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DDCE4D0-010D-4C58-BBD2-00F5C8D47D64}"/>
              </a:ext>
            </a:extLst>
          </p:cNvPr>
          <p:cNvSpPr txBox="1"/>
          <p:nvPr/>
        </p:nvSpPr>
        <p:spPr>
          <a:xfrm>
            <a:off x="4588487" y="3663373"/>
            <a:ext cx="8658011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0" b="1" dirty="0">
                <a:ea typeface="Adobe 고딕 Std B"/>
              </a:rPr>
              <a:t>JEON EUN SEO</a:t>
            </a:r>
          </a:p>
          <a:p>
            <a:endParaRPr lang="en-US" altLang="ko-KR" sz="5000" b="1" dirty="0">
              <a:ea typeface="Adobe 고딕 Std B"/>
            </a:endParaRPr>
          </a:p>
          <a:p>
            <a:r>
              <a:rPr lang="en-US" altLang="ko-KR" sz="9000" b="1" dirty="0">
                <a:ea typeface="Adobe 고딕 Std B"/>
              </a:rPr>
              <a:t>PORTFOLIO</a:t>
            </a:r>
            <a:endParaRPr lang="ko-KR" altLang="en-US" sz="9000" b="1" dirty="0">
              <a:ea typeface="Adobe 고딕 Std B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D86E031-CAEA-40F5-85A0-743250FA1855}"/>
              </a:ext>
            </a:extLst>
          </p:cNvPr>
          <p:cNvCxnSpPr>
            <a:cxnSpLocks/>
          </p:cNvCxnSpPr>
          <p:nvPr/>
        </p:nvCxnSpPr>
        <p:spPr>
          <a:xfrm>
            <a:off x="10287000" y="6438900"/>
            <a:ext cx="0" cy="8382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96E297D-088B-4072-8840-1C8906970F09}"/>
              </a:ext>
            </a:extLst>
          </p:cNvPr>
          <p:cNvSpPr txBox="1"/>
          <p:nvPr/>
        </p:nvSpPr>
        <p:spPr>
          <a:xfrm>
            <a:off x="16007119" y="9356565"/>
            <a:ext cx="2280881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태블릿</a:t>
            </a:r>
            <a:r>
              <a:rPr lang="en-US" altLang="ko-KR" sz="2700" dirty="0">
                <a:solidFill>
                  <a:schemeClr val="bg1"/>
                </a:solidFill>
              </a:rPr>
              <a:t>(840px)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홈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68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85C83-2B14-4B40-9B53-CD6F17B1A5AD}"/>
              </a:ext>
            </a:extLst>
          </p:cNvPr>
          <p:cNvSpPr txBox="1"/>
          <p:nvPr/>
        </p:nvSpPr>
        <p:spPr>
          <a:xfrm>
            <a:off x="16007119" y="9356565"/>
            <a:ext cx="2280881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태블릿</a:t>
            </a:r>
            <a:r>
              <a:rPr lang="en-US" altLang="ko-KR" sz="2700" dirty="0">
                <a:solidFill>
                  <a:schemeClr val="bg1"/>
                </a:solidFill>
              </a:rPr>
              <a:t>(840px)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프로필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A96CBC-BC6A-4BA0-9723-7844906FEAC4}"/>
              </a:ext>
            </a:extLst>
          </p:cNvPr>
          <p:cNvSpPr/>
          <p:nvPr/>
        </p:nvSpPr>
        <p:spPr>
          <a:xfrm>
            <a:off x="3228975" y="400050"/>
            <a:ext cx="11830050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9E71FF-9AA2-4DC1-B5E7-FF3D6F3269A8}"/>
              </a:ext>
            </a:extLst>
          </p:cNvPr>
          <p:cNvCxnSpPr>
            <a:cxnSpLocks/>
          </p:cNvCxnSpPr>
          <p:nvPr/>
        </p:nvCxnSpPr>
        <p:spPr>
          <a:xfrm>
            <a:off x="3228975" y="1652894"/>
            <a:ext cx="11830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8883528-98AF-4316-A513-C0C8B0DDE8BB}"/>
              </a:ext>
            </a:extLst>
          </p:cNvPr>
          <p:cNvGrpSpPr/>
          <p:nvPr/>
        </p:nvGrpSpPr>
        <p:grpSpPr>
          <a:xfrm>
            <a:off x="7086105" y="2240579"/>
            <a:ext cx="4115790" cy="4199354"/>
            <a:chOff x="1140903" y="1702965"/>
            <a:chExt cx="2411494" cy="241149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BE8D6A3-5F30-40AB-A38A-0FB4D4912B55}"/>
                </a:ext>
              </a:extLst>
            </p:cNvPr>
            <p:cNvSpPr/>
            <p:nvPr/>
          </p:nvSpPr>
          <p:spPr>
            <a:xfrm>
              <a:off x="1140903" y="1702965"/>
              <a:ext cx="2411494" cy="2411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3661634-8EE6-495D-9CD8-7B9C5E478877}"/>
                </a:ext>
              </a:extLst>
            </p:cNvPr>
            <p:cNvCxnSpPr>
              <a:stCxn id="49" idx="7"/>
              <a:endCxn id="49" idx="3"/>
            </p:cNvCxnSpPr>
            <p:nvPr/>
          </p:nvCxnSpPr>
          <p:spPr>
            <a:xfrm flipH="1"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7CAEB3B-9F9C-402D-A7E5-E3319BF6958C}"/>
                </a:ext>
              </a:extLst>
            </p:cNvPr>
            <p:cNvCxnSpPr>
              <a:stCxn id="49" idx="1"/>
              <a:endCxn id="49" idx="5"/>
            </p:cNvCxnSpPr>
            <p:nvPr/>
          </p:nvCxnSpPr>
          <p:spPr>
            <a:xfrm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30A06B-2F40-4F55-B845-8FB03BDCFB81}"/>
              </a:ext>
            </a:extLst>
          </p:cNvPr>
          <p:cNvSpPr/>
          <p:nvPr/>
        </p:nvSpPr>
        <p:spPr>
          <a:xfrm>
            <a:off x="8122421" y="6690809"/>
            <a:ext cx="2043158" cy="826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3C2C2C64-2F14-45FF-9D83-59B75B8B303E}"/>
              </a:ext>
            </a:extLst>
          </p:cNvPr>
          <p:cNvCxnSpPr>
            <a:cxnSpLocks/>
          </p:cNvCxnSpPr>
          <p:nvPr/>
        </p:nvCxnSpPr>
        <p:spPr>
          <a:xfrm>
            <a:off x="7782729" y="8186955"/>
            <a:ext cx="27225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9CBA3776-4705-4EC5-A531-10A066E6DBD1}"/>
              </a:ext>
            </a:extLst>
          </p:cNvPr>
          <p:cNvCxnSpPr>
            <a:cxnSpLocks/>
          </p:cNvCxnSpPr>
          <p:nvPr/>
        </p:nvCxnSpPr>
        <p:spPr>
          <a:xfrm>
            <a:off x="7782729" y="8772743"/>
            <a:ext cx="27225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311B7E0-E94E-4675-ADC6-D5F53313316B}"/>
              </a:ext>
            </a:extLst>
          </p:cNvPr>
          <p:cNvCxnSpPr>
            <a:cxnSpLocks/>
          </p:cNvCxnSpPr>
          <p:nvPr/>
        </p:nvCxnSpPr>
        <p:spPr>
          <a:xfrm>
            <a:off x="7782729" y="9301380"/>
            <a:ext cx="27225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E2581C35-B546-4AC0-AD1B-82FD3C86A2F9}"/>
              </a:ext>
            </a:extLst>
          </p:cNvPr>
          <p:cNvSpPr txBox="1"/>
          <p:nvPr/>
        </p:nvSpPr>
        <p:spPr>
          <a:xfrm>
            <a:off x="8389946" y="4086340"/>
            <a:ext cx="1415772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기본정보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2EB240-D166-4F5C-9280-9B56B39D935B}"/>
              </a:ext>
            </a:extLst>
          </p:cNvPr>
          <p:cNvSpPr txBox="1"/>
          <p:nvPr/>
        </p:nvSpPr>
        <p:spPr>
          <a:xfrm>
            <a:off x="3848048" y="1962931"/>
            <a:ext cx="2525050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메뉴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내비게이션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5706905-C6BF-4E4B-B634-DE8C6739E115}"/>
              </a:ext>
            </a:extLst>
          </p:cNvPr>
          <p:cNvCxnSpPr>
            <a:stCxn id="134" idx="3"/>
          </p:cNvCxnSpPr>
          <p:nvPr/>
        </p:nvCxnSpPr>
        <p:spPr>
          <a:xfrm flipV="1">
            <a:off x="6373098" y="1434190"/>
            <a:ext cx="556340" cy="759574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1E546F1-0765-4E8A-BC53-643833FD292F}"/>
              </a:ext>
            </a:extLst>
          </p:cNvPr>
          <p:cNvGrpSpPr/>
          <p:nvPr/>
        </p:nvGrpSpPr>
        <p:grpSpPr>
          <a:xfrm>
            <a:off x="14382751" y="9215656"/>
            <a:ext cx="484748" cy="484748"/>
            <a:chOff x="9639300" y="6200920"/>
            <a:chExt cx="323165" cy="323165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1A5EC646-8E05-46AB-A2A8-AD308117015B}"/>
                </a:ext>
              </a:extLst>
            </p:cNvPr>
            <p:cNvSpPr/>
            <p:nvPr/>
          </p:nvSpPr>
          <p:spPr>
            <a:xfrm>
              <a:off x="9639300" y="6200920"/>
              <a:ext cx="323165" cy="3231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5" name="화살표: 위쪽 134">
              <a:extLst>
                <a:ext uri="{FF2B5EF4-FFF2-40B4-BE49-F238E27FC236}">
                  <a16:creationId xmlns:a16="http://schemas.microsoft.com/office/drawing/2014/main" id="{616B3A04-2B78-4651-A079-90A15AB5A19A}"/>
                </a:ext>
              </a:extLst>
            </p:cNvPr>
            <p:cNvSpPr/>
            <p:nvPr/>
          </p:nvSpPr>
          <p:spPr>
            <a:xfrm>
              <a:off x="9747081" y="6326408"/>
              <a:ext cx="107601" cy="124400"/>
            </a:xfrm>
            <a:prstGeom prst="upArrow">
              <a:avLst>
                <a:gd name="adj1" fmla="val 3629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F588BF40-56B3-4A00-9A4C-9670F3BCF44C}"/>
                </a:ext>
              </a:extLst>
            </p:cNvPr>
            <p:cNvCxnSpPr>
              <a:cxnSpLocks/>
            </p:cNvCxnSpPr>
            <p:nvPr/>
          </p:nvCxnSpPr>
          <p:spPr>
            <a:xfrm>
              <a:off x="9734548" y="6294859"/>
              <a:ext cx="124466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F99033D2-5D56-49CB-83BA-A2289F85E3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694827" y="8628233"/>
            <a:ext cx="528855" cy="679646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DC7DB20D-0091-4740-9C0E-E07B3B1F631D}"/>
              </a:ext>
            </a:extLst>
          </p:cNvPr>
          <p:cNvSpPr txBox="1"/>
          <p:nvPr/>
        </p:nvSpPr>
        <p:spPr>
          <a:xfrm>
            <a:off x="15299078" y="8449712"/>
            <a:ext cx="1415772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스크롤업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F3ACEB-6751-4CAC-A830-615382A03541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F290FB7-640B-455A-B67C-9F7DB5C1A508}"/>
              </a:ext>
            </a:extLst>
          </p:cNvPr>
          <p:cNvSpPr/>
          <p:nvPr/>
        </p:nvSpPr>
        <p:spPr>
          <a:xfrm>
            <a:off x="8459048" y="659337"/>
            <a:ext cx="1884236" cy="6741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6680FFA-1C6A-4833-AE50-184434767455}"/>
              </a:ext>
            </a:extLst>
          </p:cNvPr>
          <p:cNvGrpSpPr/>
          <p:nvPr/>
        </p:nvGrpSpPr>
        <p:grpSpPr>
          <a:xfrm>
            <a:off x="6678007" y="739003"/>
            <a:ext cx="1548179" cy="507831"/>
            <a:chOff x="2390862" y="442499"/>
            <a:chExt cx="1032119" cy="33855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39FB26B-E474-4CFF-B1A8-B3DCD2795E01}"/>
                </a:ext>
              </a:extLst>
            </p:cNvPr>
            <p:cNvSpPr txBox="1"/>
            <p:nvPr/>
          </p:nvSpPr>
          <p:spPr>
            <a:xfrm>
              <a:off x="2692866" y="442499"/>
              <a:ext cx="730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HOME</a:t>
              </a:r>
              <a:endParaRPr lang="ko-KR" altLang="en-US" sz="2700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347CA8DB-4348-42AC-9AEC-E04E57548611}"/>
                </a:ext>
              </a:extLst>
            </p:cNvPr>
            <p:cNvGrpSpPr/>
            <p:nvPr/>
          </p:nvGrpSpPr>
          <p:grpSpPr>
            <a:xfrm>
              <a:off x="2390862" y="476163"/>
              <a:ext cx="302004" cy="302004"/>
              <a:chOff x="4420998" y="1954635"/>
              <a:chExt cx="302004" cy="302004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9AB72B1-29E1-4D7D-BA80-CD64062DFC9A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82DA9121-DAEB-42F8-AC56-EEAC9E08C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2BE20777-A559-448C-AE56-F0A5F2770A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BBB1D21-7C34-404F-B54D-3498FFB3EAAD}"/>
              </a:ext>
            </a:extLst>
          </p:cNvPr>
          <p:cNvGrpSpPr/>
          <p:nvPr/>
        </p:nvGrpSpPr>
        <p:grpSpPr>
          <a:xfrm>
            <a:off x="8550638" y="710726"/>
            <a:ext cx="1790039" cy="516248"/>
            <a:chOff x="3901112" y="442499"/>
            <a:chExt cx="1193359" cy="344165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C1A0AFC-BB75-4536-89C9-F8032DE4CD9B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6E6706B-FA5F-4AC4-9335-848B07D5C58C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9F8C1F3F-F8E3-4986-A3CD-394DDE406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360B9F2-8A05-42C2-BB06-B855ABE7BA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C909F3E-E3F7-48CE-8C64-7B42F58499DD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D8D6FF9-6905-4A7C-B205-2B86066E9C8C}"/>
              </a:ext>
            </a:extLst>
          </p:cNvPr>
          <p:cNvGrpSpPr/>
          <p:nvPr/>
        </p:nvGrpSpPr>
        <p:grpSpPr>
          <a:xfrm>
            <a:off x="10484126" y="721613"/>
            <a:ext cx="2250696" cy="517646"/>
            <a:chOff x="5845168" y="422517"/>
            <a:chExt cx="1500464" cy="345097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22D123B-5B64-406D-A47F-3E0C1992BEA2}"/>
                </a:ext>
              </a:extLst>
            </p:cNvPr>
            <p:cNvGrpSpPr/>
            <p:nvPr/>
          </p:nvGrpSpPr>
          <p:grpSpPr>
            <a:xfrm>
              <a:off x="5845168" y="465610"/>
              <a:ext cx="302004" cy="302004"/>
              <a:chOff x="4420998" y="1954635"/>
              <a:chExt cx="302004" cy="302004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2831101-433B-4A1B-86A4-580216317ECD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F1DBE278-8A4F-4E48-BAA2-5C3763AE55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6339BA2-F700-45EB-872E-0B858A2BC7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8817C4-6605-4092-B4B3-ABBF8DFDC3F1}"/>
                </a:ext>
              </a:extLst>
            </p:cNvPr>
            <p:cNvSpPr txBox="1"/>
            <p:nvPr/>
          </p:nvSpPr>
          <p:spPr>
            <a:xfrm>
              <a:off x="6150647" y="422517"/>
              <a:ext cx="1194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PORTFOLIO</a:t>
              </a:r>
              <a:endParaRPr lang="ko-KR" altLang="en-US" sz="2700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4110C2D-0C33-42F4-B347-70AA8FB34209}"/>
              </a:ext>
            </a:extLst>
          </p:cNvPr>
          <p:cNvGrpSpPr/>
          <p:nvPr/>
        </p:nvGrpSpPr>
        <p:grpSpPr>
          <a:xfrm>
            <a:off x="12878271" y="698441"/>
            <a:ext cx="1952007" cy="507831"/>
            <a:chOff x="8164354" y="442499"/>
            <a:chExt cx="1301338" cy="338554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05A2D53-9C79-402E-B1AC-A6F834B07898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0640EF2-D4FF-4F2A-AA18-5764F8E02597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422A2359-861C-4859-A426-59CB5A845F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CCE00BCE-D7F5-4207-B9D1-519515816B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1936375-E225-40C7-9EFD-D90471B515EC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id="{21DC328D-7726-45B7-9A3A-5C5565DEAB00}"/>
              </a:ext>
            </a:extLst>
          </p:cNvPr>
          <p:cNvSpPr/>
          <p:nvPr/>
        </p:nvSpPr>
        <p:spPr>
          <a:xfrm>
            <a:off x="3474452" y="616952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582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85C83-2B14-4B40-9B53-CD6F17B1A5AD}"/>
              </a:ext>
            </a:extLst>
          </p:cNvPr>
          <p:cNvSpPr txBox="1"/>
          <p:nvPr/>
        </p:nvSpPr>
        <p:spPr>
          <a:xfrm>
            <a:off x="16007119" y="9356565"/>
            <a:ext cx="2280881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태블릿</a:t>
            </a:r>
            <a:r>
              <a:rPr lang="en-US" altLang="ko-KR" sz="2700" dirty="0">
                <a:solidFill>
                  <a:schemeClr val="bg1"/>
                </a:solidFill>
              </a:rPr>
              <a:t>(840px)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프로필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A96CBC-BC6A-4BA0-9723-7844906FEAC4}"/>
              </a:ext>
            </a:extLst>
          </p:cNvPr>
          <p:cNvSpPr/>
          <p:nvPr/>
        </p:nvSpPr>
        <p:spPr>
          <a:xfrm>
            <a:off x="3228975" y="400050"/>
            <a:ext cx="11830050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9E71FF-9AA2-4DC1-B5E7-FF3D6F3269A8}"/>
              </a:ext>
            </a:extLst>
          </p:cNvPr>
          <p:cNvCxnSpPr>
            <a:cxnSpLocks/>
          </p:cNvCxnSpPr>
          <p:nvPr/>
        </p:nvCxnSpPr>
        <p:spPr>
          <a:xfrm>
            <a:off x="3228975" y="1652894"/>
            <a:ext cx="11830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999A11FF-BC13-49F6-95F5-17950E648BFB}"/>
              </a:ext>
            </a:extLst>
          </p:cNvPr>
          <p:cNvSpPr/>
          <p:nvPr/>
        </p:nvSpPr>
        <p:spPr>
          <a:xfrm>
            <a:off x="4093427" y="3816318"/>
            <a:ext cx="201849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7C173A3-8080-464D-8E2F-EAA74E48ED9F}"/>
              </a:ext>
            </a:extLst>
          </p:cNvPr>
          <p:cNvSpPr/>
          <p:nvPr/>
        </p:nvSpPr>
        <p:spPr>
          <a:xfrm>
            <a:off x="4093427" y="5083848"/>
            <a:ext cx="201849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392F49B-D576-483B-B170-CC9D14F8AB61}"/>
              </a:ext>
            </a:extLst>
          </p:cNvPr>
          <p:cNvSpPr/>
          <p:nvPr/>
        </p:nvSpPr>
        <p:spPr>
          <a:xfrm>
            <a:off x="4093427" y="6351378"/>
            <a:ext cx="201849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A9DB702-9645-4464-99EA-A36159AEAE35}"/>
              </a:ext>
            </a:extLst>
          </p:cNvPr>
          <p:cNvSpPr/>
          <p:nvPr/>
        </p:nvSpPr>
        <p:spPr>
          <a:xfrm>
            <a:off x="4093427" y="7618908"/>
            <a:ext cx="201849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7E5DE8F-DFA8-476B-AAB7-825A65E3934B}"/>
              </a:ext>
            </a:extLst>
          </p:cNvPr>
          <p:cNvCxnSpPr>
            <a:cxnSpLocks/>
          </p:cNvCxnSpPr>
          <p:nvPr/>
        </p:nvCxnSpPr>
        <p:spPr>
          <a:xfrm>
            <a:off x="9144000" y="2200217"/>
            <a:ext cx="0" cy="7222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EBFF5CD-C218-4893-AFB3-13ADC6CEAAC0}"/>
              </a:ext>
            </a:extLst>
          </p:cNvPr>
          <p:cNvGrpSpPr/>
          <p:nvPr/>
        </p:nvGrpSpPr>
        <p:grpSpPr>
          <a:xfrm>
            <a:off x="10039470" y="3394683"/>
            <a:ext cx="800724" cy="848601"/>
            <a:chOff x="1140903" y="1702965"/>
            <a:chExt cx="2411494" cy="241149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4EF4D93-5FA3-4862-AC0E-F98A5FD2A1EF}"/>
                </a:ext>
              </a:extLst>
            </p:cNvPr>
            <p:cNvSpPr/>
            <p:nvPr/>
          </p:nvSpPr>
          <p:spPr>
            <a:xfrm>
              <a:off x="1140903" y="1702965"/>
              <a:ext cx="2411494" cy="2411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437E574-7E67-440D-A5A9-EA7C4F1F29AB}"/>
                </a:ext>
              </a:extLst>
            </p:cNvPr>
            <p:cNvCxnSpPr>
              <a:stCxn id="64" idx="7"/>
              <a:endCxn id="64" idx="3"/>
            </p:cNvCxnSpPr>
            <p:nvPr/>
          </p:nvCxnSpPr>
          <p:spPr>
            <a:xfrm flipH="1"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2915F91-D471-46AA-9ABF-A591158ED80A}"/>
                </a:ext>
              </a:extLst>
            </p:cNvPr>
            <p:cNvCxnSpPr>
              <a:stCxn id="64" idx="1"/>
              <a:endCxn id="64" idx="5"/>
            </p:cNvCxnSpPr>
            <p:nvPr/>
          </p:nvCxnSpPr>
          <p:spPr>
            <a:xfrm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2F34CA9-0173-4FAC-A4C1-583E57023201}"/>
              </a:ext>
            </a:extLst>
          </p:cNvPr>
          <p:cNvGrpSpPr/>
          <p:nvPr/>
        </p:nvGrpSpPr>
        <p:grpSpPr>
          <a:xfrm>
            <a:off x="10039470" y="5290004"/>
            <a:ext cx="800724" cy="848601"/>
            <a:chOff x="1140903" y="1702965"/>
            <a:chExt cx="2411494" cy="241149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FD95423-4ED1-4834-AA49-8A7037F3FE12}"/>
                </a:ext>
              </a:extLst>
            </p:cNvPr>
            <p:cNvSpPr/>
            <p:nvPr/>
          </p:nvSpPr>
          <p:spPr>
            <a:xfrm>
              <a:off x="1140903" y="1702965"/>
              <a:ext cx="2411494" cy="2411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9F4BA1D-5EAE-48A4-B2EB-AD97EF70F6E8}"/>
                </a:ext>
              </a:extLst>
            </p:cNvPr>
            <p:cNvCxnSpPr>
              <a:stCxn id="68" idx="7"/>
              <a:endCxn id="68" idx="3"/>
            </p:cNvCxnSpPr>
            <p:nvPr/>
          </p:nvCxnSpPr>
          <p:spPr>
            <a:xfrm flipH="1"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BB022D2-B22E-4150-9F91-45CC009341D3}"/>
                </a:ext>
              </a:extLst>
            </p:cNvPr>
            <p:cNvCxnSpPr>
              <a:stCxn id="68" idx="1"/>
              <a:endCxn id="68" idx="5"/>
            </p:cNvCxnSpPr>
            <p:nvPr/>
          </p:nvCxnSpPr>
          <p:spPr>
            <a:xfrm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A0D04DD-4C3D-4F6F-AFDD-BD9E7BD05270}"/>
              </a:ext>
            </a:extLst>
          </p:cNvPr>
          <p:cNvGrpSpPr/>
          <p:nvPr/>
        </p:nvGrpSpPr>
        <p:grpSpPr>
          <a:xfrm>
            <a:off x="10039470" y="7242476"/>
            <a:ext cx="800724" cy="848601"/>
            <a:chOff x="1140903" y="1702965"/>
            <a:chExt cx="2411494" cy="241149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3A4BD83-20D0-45E1-A2F7-0B572BAC5144}"/>
                </a:ext>
              </a:extLst>
            </p:cNvPr>
            <p:cNvSpPr/>
            <p:nvPr/>
          </p:nvSpPr>
          <p:spPr>
            <a:xfrm>
              <a:off x="1140903" y="1702965"/>
              <a:ext cx="2411494" cy="2411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26DD876-C11E-47DF-8582-5CF1FA09B679}"/>
                </a:ext>
              </a:extLst>
            </p:cNvPr>
            <p:cNvCxnSpPr>
              <a:stCxn id="72" idx="7"/>
              <a:endCxn id="72" idx="3"/>
            </p:cNvCxnSpPr>
            <p:nvPr/>
          </p:nvCxnSpPr>
          <p:spPr>
            <a:xfrm flipH="1"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781D4EA9-BCC1-42EE-AD55-8CB5D5F1A937}"/>
                </a:ext>
              </a:extLst>
            </p:cNvPr>
            <p:cNvCxnSpPr>
              <a:stCxn id="72" idx="1"/>
              <a:endCxn id="72" idx="5"/>
            </p:cNvCxnSpPr>
            <p:nvPr/>
          </p:nvCxnSpPr>
          <p:spPr>
            <a:xfrm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148DAE-F6BF-4CB1-BCB8-2D97DEB5DAE0}"/>
              </a:ext>
            </a:extLst>
          </p:cNvPr>
          <p:cNvSpPr/>
          <p:nvPr/>
        </p:nvSpPr>
        <p:spPr>
          <a:xfrm>
            <a:off x="11132261" y="3627588"/>
            <a:ext cx="2961389" cy="27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0BCDDCC-B842-4E5C-AF98-636726539F36}"/>
              </a:ext>
            </a:extLst>
          </p:cNvPr>
          <p:cNvSpPr/>
          <p:nvPr/>
        </p:nvSpPr>
        <p:spPr>
          <a:xfrm>
            <a:off x="11132261" y="3627588"/>
            <a:ext cx="1882874" cy="2760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07BDD90-8568-4238-A2AB-206E8FF75987}"/>
              </a:ext>
            </a:extLst>
          </p:cNvPr>
          <p:cNvSpPr/>
          <p:nvPr/>
        </p:nvSpPr>
        <p:spPr>
          <a:xfrm>
            <a:off x="11132261" y="5544131"/>
            <a:ext cx="2961389" cy="276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FB6212-E0C2-4172-B9D4-76372444C51E}"/>
              </a:ext>
            </a:extLst>
          </p:cNvPr>
          <p:cNvSpPr/>
          <p:nvPr/>
        </p:nvSpPr>
        <p:spPr>
          <a:xfrm>
            <a:off x="11132261" y="5544131"/>
            <a:ext cx="1316655" cy="2760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9768118-1E3E-4EC9-B864-A0470AD410E1}"/>
              </a:ext>
            </a:extLst>
          </p:cNvPr>
          <p:cNvSpPr/>
          <p:nvPr/>
        </p:nvSpPr>
        <p:spPr>
          <a:xfrm>
            <a:off x="11132261" y="7559411"/>
            <a:ext cx="2940185" cy="273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D6723D0-19AA-4D6F-A10C-4113A0AB29C0}"/>
              </a:ext>
            </a:extLst>
          </p:cNvPr>
          <p:cNvSpPr/>
          <p:nvPr/>
        </p:nvSpPr>
        <p:spPr>
          <a:xfrm>
            <a:off x="11132262" y="7559411"/>
            <a:ext cx="2583906" cy="2734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96F5517-2B36-48BF-9211-FEF7F3A1AA61}"/>
              </a:ext>
            </a:extLst>
          </p:cNvPr>
          <p:cNvCxnSpPr>
            <a:cxnSpLocks/>
          </p:cNvCxnSpPr>
          <p:nvPr/>
        </p:nvCxnSpPr>
        <p:spPr>
          <a:xfrm>
            <a:off x="4811877" y="4116344"/>
            <a:ext cx="3464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D4FC846-3A0F-4FEA-AD88-8C8FADE9D5A0}"/>
              </a:ext>
            </a:extLst>
          </p:cNvPr>
          <p:cNvCxnSpPr>
            <a:cxnSpLocks/>
          </p:cNvCxnSpPr>
          <p:nvPr/>
        </p:nvCxnSpPr>
        <p:spPr>
          <a:xfrm>
            <a:off x="4811877" y="5314833"/>
            <a:ext cx="3464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B549979C-4C58-4FFF-AA3E-6741E12659D9}"/>
              </a:ext>
            </a:extLst>
          </p:cNvPr>
          <p:cNvCxnSpPr>
            <a:cxnSpLocks/>
          </p:cNvCxnSpPr>
          <p:nvPr/>
        </p:nvCxnSpPr>
        <p:spPr>
          <a:xfrm>
            <a:off x="4811877" y="6672504"/>
            <a:ext cx="3464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D56D7A9F-D886-496B-95A8-724AEB91E27D}"/>
              </a:ext>
            </a:extLst>
          </p:cNvPr>
          <p:cNvCxnSpPr>
            <a:cxnSpLocks/>
          </p:cNvCxnSpPr>
          <p:nvPr/>
        </p:nvCxnSpPr>
        <p:spPr>
          <a:xfrm>
            <a:off x="4811877" y="7830161"/>
            <a:ext cx="3464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1F95E68-BB07-42DF-A71A-D7EBB377A811}"/>
              </a:ext>
            </a:extLst>
          </p:cNvPr>
          <p:cNvSpPr txBox="1"/>
          <p:nvPr/>
        </p:nvSpPr>
        <p:spPr>
          <a:xfrm>
            <a:off x="5029992" y="1970942"/>
            <a:ext cx="224612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학력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자격증 등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B28DFD-891B-4B6A-A6A6-7E2FE48660DE}"/>
              </a:ext>
            </a:extLst>
          </p:cNvPr>
          <p:cNvSpPr txBox="1"/>
          <p:nvPr/>
        </p:nvSpPr>
        <p:spPr>
          <a:xfrm>
            <a:off x="11946748" y="1966024"/>
            <a:ext cx="800219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스킬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08A78BB-F2FB-48D4-8AD9-7802339BB8DE}"/>
              </a:ext>
            </a:extLst>
          </p:cNvPr>
          <p:cNvGrpSpPr/>
          <p:nvPr/>
        </p:nvGrpSpPr>
        <p:grpSpPr>
          <a:xfrm>
            <a:off x="14382751" y="9215656"/>
            <a:ext cx="484748" cy="484748"/>
            <a:chOff x="9639300" y="6200920"/>
            <a:chExt cx="323165" cy="3231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778B090-3A24-4FDF-9925-09F86F628493}"/>
                </a:ext>
              </a:extLst>
            </p:cNvPr>
            <p:cNvSpPr/>
            <p:nvPr/>
          </p:nvSpPr>
          <p:spPr>
            <a:xfrm>
              <a:off x="9639300" y="6200920"/>
              <a:ext cx="323165" cy="3231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5" name="화살표: 위쪽 84">
              <a:extLst>
                <a:ext uri="{FF2B5EF4-FFF2-40B4-BE49-F238E27FC236}">
                  <a16:creationId xmlns:a16="http://schemas.microsoft.com/office/drawing/2014/main" id="{74A3BA97-3684-44F7-A400-397543EF0211}"/>
                </a:ext>
              </a:extLst>
            </p:cNvPr>
            <p:cNvSpPr/>
            <p:nvPr/>
          </p:nvSpPr>
          <p:spPr>
            <a:xfrm>
              <a:off x="9747081" y="6326408"/>
              <a:ext cx="107601" cy="124400"/>
            </a:xfrm>
            <a:prstGeom prst="upArrow">
              <a:avLst>
                <a:gd name="adj1" fmla="val 3629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2DE15DD-744C-4DB8-8AE3-5550D21E8BFF}"/>
                </a:ext>
              </a:extLst>
            </p:cNvPr>
            <p:cNvCxnSpPr>
              <a:cxnSpLocks/>
            </p:cNvCxnSpPr>
            <p:nvPr/>
          </p:nvCxnSpPr>
          <p:spPr>
            <a:xfrm>
              <a:off x="9734548" y="6294859"/>
              <a:ext cx="124466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B3878B8-EFBE-44E1-B41A-29C20683BC2C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D89601B-D9BE-41B3-ACDC-B5200596F480}"/>
              </a:ext>
            </a:extLst>
          </p:cNvPr>
          <p:cNvSpPr/>
          <p:nvPr/>
        </p:nvSpPr>
        <p:spPr>
          <a:xfrm>
            <a:off x="8378903" y="659337"/>
            <a:ext cx="1884236" cy="6741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C53387E-537E-4D81-A3EE-96AE3DAA69FA}"/>
              </a:ext>
            </a:extLst>
          </p:cNvPr>
          <p:cNvGrpSpPr/>
          <p:nvPr/>
        </p:nvGrpSpPr>
        <p:grpSpPr>
          <a:xfrm>
            <a:off x="6597862" y="739003"/>
            <a:ext cx="1548179" cy="507831"/>
            <a:chOff x="2390862" y="442499"/>
            <a:chExt cx="1032119" cy="33855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D83CB39-AEA3-438A-BD9B-613C4E600D10}"/>
                </a:ext>
              </a:extLst>
            </p:cNvPr>
            <p:cNvSpPr txBox="1"/>
            <p:nvPr/>
          </p:nvSpPr>
          <p:spPr>
            <a:xfrm>
              <a:off x="2692866" y="442499"/>
              <a:ext cx="730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HOME</a:t>
              </a:r>
              <a:endParaRPr lang="ko-KR" altLang="en-US" sz="2700" dirty="0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8C25D0C-4999-42B9-8B33-1F643040438B}"/>
                </a:ext>
              </a:extLst>
            </p:cNvPr>
            <p:cNvGrpSpPr/>
            <p:nvPr/>
          </p:nvGrpSpPr>
          <p:grpSpPr>
            <a:xfrm>
              <a:off x="2390862" y="476163"/>
              <a:ext cx="302004" cy="302004"/>
              <a:chOff x="4420998" y="1954635"/>
              <a:chExt cx="302004" cy="302004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0DA9F7A-D621-454E-9222-5741100DBC98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C121F7AE-6A76-485E-9CBD-D4AE6F62F0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5300E7A-FE6B-4DCD-8C87-5A0285E1F0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8427F64-8EE2-44A9-999B-CF04BF5A14C7}"/>
              </a:ext>
            </a:extLst>
          </p:cNvPr>
          <p:cNvGrpSpPr/>
          <p:nvPr/>
        </p:nvGrpSpPr>
        <p:grpSpPr>
          <a:xfrm>
            <a:off x="8470493" y="710726"/>
            <a:ext cx="1790039" cy="516248"/>
            <a:chOff x="3901112" y="442499"/>
            <a:chExt cx="1193359" cy="34416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B27B347-2067-43B7-9AE4-E62536666383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C1BDDF4D-F923-4E43-A38E-D6D144750F8A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F730F12-29BF-4AF0-B3F0-BC6A77B09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4031EB0-62EB-4699-A8A8-E17E408CC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446F489-7FB3-43CE-9323-CF1832E898C1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979FD7C-1BB4-4932-974E-70C5D7238FEB}"/>
              </a:ext>
            </a:extLst>
          </p:cNvPr>
          <p:cNvGrpSpPr/>
          <p:nvPr/>
        </p:nvGrpSpPr>
        <p:grpSpPr>
          <a:xfrm>
            <a:off x="10403981" y="721613"/>
            <a:ext cx="2250696" cy="517646"/>
            <a:chOff x="5845168" y="422517"/>
            <a:chExt cx="1500464" cy="345097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5EEFDAA-048A-429E-893A-187E290D9687}"/>
                </a:ext>
              </a:extLst>
            </p:cNvPr>
            <p:cNvGrpSpPr/>
            <p:nvPr/>
          </p:nvGrpSpPr>
          <p:grpSpPr>
            <a:xfrm>
              <a:off x="5845168" y="465610"/>
              <a:ext cx="302004" cy="302004"/>
              <a:chOff x="4420998" y="1954635"/>
              <a:chExt cx="302004" cy="302004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B55DED0-902E-4FEC-BDC7-326473C4BAA8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696D6041-DA8D-4695-B493-B6A0DAB60D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B4691C66-EF23-4A20-A0F7-6BE481C556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643598-F3CE-42F9-8B6F-D340C3E57F8E}"/>
                </a:ext>
              </a:extLst>
            </p:cNvPr>
            <p:cNvSpPr txBox="1"/>
            <p:nvPr/>
          </p:nvSpPr>
          <p:spPr>
            <a:xfrm>
              <a:off x="6150647" y="422517"/>
              <a:ext cx="1194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PORTFOLIO</a:t>
              </a:r>
              <a:endParaRPr lang="ko-KR" altLang="en-US" sz="2700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006FBC4-A55C-4A82-92B3-E266C0F736A0}"/>
              </a:ext>
            </a:extLst>
          </p:cNvPr>
          <p:cNvGrpSpPr/>
          <p:nvPr/>
        </p:nvGrpSpPr>
        <p:grpSpPr>
          <a:xfrm>
            <a:off x="12798126" y="698441"/>
            <a:ext cx="1952007" cy="507831"/>
            <a:chOff x="8164354" y="442499"/>
            <a:chExt cx="1301338" cy="338554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F2C276F-5FC9-41A7-9717-C4775F660BA7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498849DC-ED08-4EFD-88B8-3709F1D76939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5CF15807-D626-4A20-9B0E-0E0674755E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94DDB5A-768D-4498-A136-C1DA9B6F6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19B7B74-4464-458D-8CA8-CC58771137D6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126" name="타원 125">
            <a:extLst>
              <a:ext uri="{FF2B5EF4-FFF2-40B4-BE49-F238E27FC236}">
                <a16:creationId xmlns:a16="http://schemas.microsoft.com/office/drawing/2014/main" id="{AB969122-9BC0-4F5D-938D-1C4DCEC4A9BD}"/>
              </a:ext>
            </a:extLst>
          </p:cNvPr>
          <p:cNvSpPr/>
          <p:nvPr/>
        </p:nvSpPr>
        <p:spPr>
          <a:xfrm>
            <a:off x="3474452" y="616952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48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4B8BA0-5376-4509-B5D1-10FBDF4A76C5}"/>
              </a:ext>
            </a:extLst>
          </p:cNvPr>
          <p:cNvSpPr/>
          <p:nvPr/>
        </p:nvSpPr>
        <p:spPr>
          <a:xfrm>
            <a:off x="3228975" y="400050"/>
            <a:ext cx="11830050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1AD7AB-0537-4CE9-B47E-F4FCCDB56246}"/>
              </a:ext>
            </a:extLst>
          </p:cNvPr>
          <p:cNvCxnSpPr>
            <a:cxnSpLocks/>
          </p:cNvCxnSpPr>
          <p:nvPr/>
        </p:nvCxnSpPr>
        <p:spPr>
          <a:xfrm>
            <a:off x="3228975" y="1652894"/>
            <a:ext cx="11830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D1BA5DF-B712-4270-B0EA-70918521511C}"/>
              </a:ext>
            </a:extLst>
          </p:cNvPr>
          <p:cNvGrpSpPr/>
          <p:nvPr/>
        </p:nvGrpSpPr>
        <p:grpSpPr>
          <a:xfrm>
            <a:off x="6383148" y="2455923"/>
            <a:ext cx="5521704" cy="6431433"/>
            <a:chOff x="1788487" y="1638300"/>
            <a:chExt cx="3681136" cy="4287622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22628D6-ED25-4E25-90C8-C669902AF169}"/>
                </a:ext>
              </a:extLst>
            </p:cNvPr>
            <p:cNvSpPr/>
            <p:nvPr/>
          </p:nvSpPr>
          <p:spPr>
            <a:xfrm>
              <a:off x="1788487" y="1638300"/>
              <a:ext cx="3681136" cy="42876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CAA23D2-302D-485D-855B-1BB5709A47E8}"/>
                </a:ext>
              </a:extLst>
            </p:cNvPr>
            <p:cNvSpPr/>
            <p:nvPr/>
          </p:nvSpPr>
          <p:spPr>
            <a:xfrm>
              <a:off x="2178080" y="2133600"/>
              <a:ext cx="2901950" cy="153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418DF1C-04B6-4962-A419-8D7A0EF59FF5}"/>
                </a:ext>
              </a:extLst>
            </p:cNvPr>
            <p:cNvSpPr/>
            <p:nvPr/>
          </p:nvSpPr>
          <p:spPr>
            <a:xfrm>
              <a:off x="2343150" y="5092700"/>
              <a:ext cx="1009650" cy="393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715B651-EBF5-4C6D-9011-B31D5E1C976C}"/>
                </a:ext>
              </a:extLst>
            </p:cNvPr>
            <p:cNvSpPr/>
            <p:nvPr/>
          </p:nvSpPr>
          <p:spPr>
            <a:xfrm>
              <a:off x="3906386" y="5092700"/>
              <a:ext cx="1009650" cy="393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54670B6-A1E5-4CCB-9B4E-B577F7EB647A}"/>
                </a:ext>
              </a:extLst>
            </p:cNvPr>
            <p:cNvCxnSpPr/>
            <p:nvPr/>
          </p:nvCxnSpPr>
          <p:spPr>
            <a:xfrm>
              <a:off x="2444750" y="3949700"/>
              <a:ext cx="2451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86E453A-182A-4999-BD16-4B416F2C259C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50" y="4273550"/>
              <a:ext cx="2089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D69FBB5-4221-43AF-9897-85909C44C7AA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50" y="4572000"/>
              <a:ext cx="16298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704D3F4-9C9E-4E9E-BDE9-42F09192C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950" y="2225842"/>
              <a:ext cx="2724150" cy="13635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BD4C44E-C441-4FCC-BF06-0EDDBB3A8488}"/>
                </a:ext>
              </a:extLst>
            </p:cNvPr>
            <p:cNvCxnSpPr/>
            <p:nvPr/>
          </p:nvCxnSpPr>
          <p:spPr>
            <a:xfrm>
              <a:off x="2266950" y="2192178"/>
              <a:ext cx="2724150" cy="1367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564C4CD-3176-48F5-BE00-B0D4B2488D7A}"/>
              </a:ext>
            </a:extLst>
          </p:cNvPr>
          <p:cNvSpPr txBox="1"/>
          <p:nvPr/>
        </p:nvSpPr>
        <p:spPr>
          <a:xfrm>
            <a:off x="11468271" y="6322160"/>
            <a:ext cx="179247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간단한 설명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529E4A1-F629-42C4-AC5E-4A502F08E43A}"/>
              </a:ext>
            </a:extLst>
          </p:cNvPr>
          <p:cNvSpPr txBox="1"/>
          <p:nvPr/>
        </p:nvSpPr>
        <p:spPr>
          <a:xfrm>
            <a:off x="16018842" y="9356565"/>
            <a:ext cx="2280881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태블릿</a:t>
            </a:r>
            <a:r>
              <a:rPr lang="en-US" altLang="ko-KR" sz="2700" dirty="0">
                <a:solidFill>
                  <a:schemeClr val="bg1"/>
                </a:solidFill>
              </a:rPr>
              <a:t>(840px)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포트폴리오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06247-8D44-4146-A7E1-0350C51F3D19}"/>
              </a:ext>
            </a:extLst>
          </p:cNvPr>
          <p:cNvSpPr txBox="1"/>
          <p:nvPr/>
        </p:nvSpPr>
        <p:spPr>
          <a:xfrm>
            <a:off x="7264494" y="8567800"/>
            <a:ext cx="1415772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작업과정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B2ABB13-5B13-49FA-94E1-3B059CF014AF}"/>
              </a:ext>
            </a:extLst>
          </p:cNvPr>
          <p:cNvSpPr txBox="1"/>
          <p:nvPr/>
        </p:nvSpPr>
        <p:spPr>
          <a:xfrm>
            <a:off x="9612534" y="8556904"/>
            <a:ext cx="1415772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사이트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바로가기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7E91738-C753-49F3-8921-85B98755B157}"/>
              </a:ext>
            </a:extLst>
          </p:cNvPr>
          <p:cNvGrpSpPr/>
          <p:nvPr/>
        </p:nvGrpSpPr>
        <p:grpSpPr>
          <a:xfrm>
            <a:off x="14382751" y="9215656"/>
            <a:ext cx="484748" cy="484748"/>
            <a:chOff x="9639300" y="6200920"/>
            <a:chExt cx="323165" cy="323165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C9282D90-219A-42E5-879A-A831BAE74644}"/>
                </a:ext>
              </a:extLst>
            </p:cNvPr>
            <p:cNvSpPr/>
            <p:nvPr/>
          </p:nvSpPr>
          <p:spPr>
            <a:xfrm>
              <a:off x="9639300" y="6200920"/>
              <a:ext cx="323165" cy="3231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0" name="화살표: 위쪽 119">
              <a:extLst>
                <a:ext uri="{FF2B5EF4-FFF2-40B4-BE49-F238E27FC236}">
                  <a16:creationId xmlns:a16="http://schemas.microsoft.com/office/drawing/2014/main" id="{6FC9D281-C608-460F-BD34-0769EC9D15F3}"/>
                </a:ext>
              </a:extLst>
            </p:cNvPr>
            <p:cNvSpPr/>
            <p:nvPr/>
          </p:nvSpPr>
          <p:spPr>
            <a:xfrm>
              <a:off x="9747081" y="6326408"/>
              <a:ext cx="107601" cy="124400"/>
            </a:xfrm>
            <a:prstGeom prst="upArrow">
              <a:avLst>
                <a:gd name="adj1" fmla="val 3629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8B5A9835-18CE-4DEC-A3E2-D28931B200C6}"/>
                </a:ext>
              </a:extLst>
            </p:cNvPr>
            <p:cNvCxnSpPr>
              <a:cxnSpLocks/>
            </p:cNvCxnSpPr>
            <p:nvPr/>
          </p:nvCxnSpPr>
          <p:spPr>
            <a:xfrm>
              <a:off x="9734548" y="6294859"/>
              <a:ext cx="124466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B2EA91C7-E1CB-4931-B2B6-2A068E91D967}"/>
              </a:ext>
            </a:extLst>
          </p:cNvPr>
          <p:cNvCxnSpPr>
            <a:cxnSpLocks/>
            <a:stCxn id="40" idx="2"/>
            <a:endCxn id="116" idx="0"/>
          </p:cNvCxnSpPr>
          <p:nvPr/>
        </p:nvCxnSpPr>
        <p:spPr>
          <a:xfrm flipH="1">
            <a:off x="7972380" y="8228073"/>
            <a:ext cx="1" cy="339727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E5918A29-F2A7-45DC-BAF0-026D5BEFBFC7}"/>
              </a:ext>
            </a:extLst>
          </p:cNvPr>
          <p:cNvCxnSpPr>
            <a:cxnSpLocks/>
            <a:endCxn id="117" idx="0"/>
          </p:cNvCxnSpPr>
          <p:nvPr/>
        </p:nvCxnSpPr>
        <p:spPr>
          <a:xfrm>
            <a:off x="10320420" y="8233484"/>
            <a:ext cx="0" cy="32342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047BB73-0CA0-4FA6-A824-4FCA97596394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18D18BE-5D4C-4D2A-A1CC-4651120ACC44}"/>
              </a:ext>
            </a:extLst>
          </p:cNvPr>
          <p:cNvSpPr/>
          <p:nvPr/>
        </p:nvSpPr>
        <p:spPr>
          <a:xfrm>
            <a:off x="10377898" y="659337"/>
            <a:ext cx="2350447" cy="6741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6B4FA56-333A-496D-BCDB-60B0719E4C9B}"/>
              </a:ext>
            </a:extLst>
          </p:cNvPr>
          <p:cNvGrpSpPr/>
          <p:nvPr/>
        </p:nvGrpSpPr>
        <p:grpSpPr>
          <a:xfrm>
            <a:off x="6715228" y="720602"/>
            <a:ext cx="1548179" cy="507831"/>
            <a:chOff x="2390862" y="442499"/>
            <a:chExt cx="1032119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26BE27-BEB1-4466-9385-FAA702D918E9}"/>
                </a:ext>
              </a:extLst>
            </p:cNvPr>
            <p:cNvSpPr txBox="1"/>
            <p:nvPr/>
          </p:nvSpPr>
          <p:spPr>
            <a:xfrm>
              <a:off x="2692866" y="442499"/>
              <a:ext cx="730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HOME</a:t>
              </a:r>
              <a:endParaRPr lang="ko-KR" altLang="en-US" sz="2700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3984DFE-DB39-4746-9A1C-8F890F2D4A5C}"/>
                </a:ext>
              </a:extLst>
            </p:cNvPr>
            <p:cNvGrpSpPr/>
            <p:nvPr/>
          </p:nvGrpSpPr>
          <p:grpSpPr>
            <a:xfrm>
              <a:off x="2390862" y="476163"/>
              <a:ext cx="302004" cy="302004"/>
              <a:chOff x="4420998" y="1954635"/>
              <a:chExt cx="302004" cy="30200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0FF88CB-F3A8-49A8-9216-348FBA616622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04449509-E852-42EC-B294-D29EAD263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2998F31-9F6D-46D5-A955-CB2C68BF47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E84112E-3C08-448B-9906-D518C1E31951}"/>
              </a:ext>
            </a:extLst>
          </p:cNvPr>
          <p:cNvGrpSpPr/>
          <p:nvPr/>
        </p:nvGrpSpPr>
        <p:grpSpPr>
          <a:xfrm>
            <a:off x="8587859" y="692325"/>
            <a:ext cx="1790039" cy="516248"/>
            <a:chOff x="3901112" y="442499"/>
            <a:chExt cx="1193359" cy="34416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63D138D-EB9D-4CB3-AB04-61D27827FAC9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08F1642-AB54-4899-8BC0-95C24EAFF4E1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21A0571-6FA2-48F4-8C35-6D73E68EE2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7740767-BD0C-4034-97E1-7162D1CDC7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699A90-85FC-417D-BD48-49E635848F91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2272C4C-2204-4139-952F-BD3BF4858FAA}"/>
              </a:ext>
            </a:extLst>
          </p:cNvPr>
          <p:cNvGrpSpPr/>
          <p:nvPr/>
        </p:nvGrpSpPr>
        <p:grpSpPr>
          <a:xfrm>
            <a:off x="10521347" y="703212"/>
            <a:ext cx="2250696" cy="517646"/>
            <a:chOff x="5845168" y="422517"/>
            <a:chExt cx="1500464" cy="345097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470BC24-8F7A-407A-BCAA-3332365BF8AC}"/>
                </a:ext>
              </a:extLst>
            </p:cNvPr>
            <p:cNvGrpSpPr/>
            <p:nvPr/>
          </p:nvGrpSpPr>
          <p:grpSpPr>
            <a:xfrm>
              <a:off x="5845168" y="465610"/>
              <a:ext cx="302004" cy="302004"/>
              <a:chOff x="4420998" y="1954635"/>
              <a:chExt cx="302004" cy="302004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9F0D53B-5E63-4958-87C7-689B0DB13E4A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B62150A1-974C-45C3-840C-B10B01492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36891771-D7CC-4EE3-BF3E-0E0E0E5F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C6815FE-A2BC-4548-8E68-FA504CA08725}"/>
                </a:ext>
              </a:extLst>
            </p:cNvPr>
            <p:cNvSpPr txBox="1"/>
            <p:nvPr/>
          </p:nvSpPr>
          <p:spPr>
            <a:xfrm>
              <a:off x="6150647" y="422517"/>
              <a:ext cx="1194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PORTFOLIO</a:t>
              </a:r>
              <a:endParaRPr lang="ko-KR" altLang="en-US" sz="27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652C204-A516-4A53-B019-AD93B13FCDBD}"/>
              </a:ext>
            </a:extLst>
          </p:cNvPr>
          <p:cNvGrpSpPr/>
          <p:nvPr/>
        </p:nvGrpSpPr>
        <p:grpSpPr>
          <a:xfrm>
            <a:off x="12915492" y="680040"/>
            <a:ext cx="1952007" cy="507831"/>
            <a:chOff x="8164354" y="442499"/>
            <a:chExt cx="1301338" cy="33855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7F0AEAA-737F-41BA-82C2-5BFCAC46E01B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1E1E83A-8D44-4775-BD51-08D773851513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A4850F20-D584-40BD-8E6B-F953AEB84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214ACEFF-3C90-4D7C-8EF2-5B089B1DA9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A04944-7BA6-42F3-BDD8-6E541670DDB3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id="{77E0EB62-8B1D-41B6-A3F2-F91B06D14395}"/>
              </a:ext>
            </a:extLst>
          </p:cNvPr>
          <p:cNvSpPr/>
          <p:nvPr/>
        </p:nvSpPr>
        <p:spPr>
          <a:xfrm>
            <a:off x="3474452" y="616952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716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>
            <a:extLst>
              <a:ext uri="{FF2B5EF4-FFF2-40B4-BE49-F238E27FC236}">
                <a16:creationId xmlns:a16="http://schemas.microsoft.com/office/drawing/2014/main" id="{3F38CF52-E78B-4399-ABF9-B47B5240CDB4}"/>
              </a:ext>
            </a:extLst>
          </p:cNvPr>
          <p:cNvSpPr/>
          <p:nvPr/>
        </p:nvSpPr>
        <p:spPr>
          <a:xfrm>
            <a:off x="3474452" y="616952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FDBD855-2817-4E60-95DF-2FAD537D238D}"/>
              </a:ext>
            </a:extLst>
          </p:cNvPr>
          <p:cNvGrpSpPr/>
          <p:nvPr/>
        </p:nvGrpSpPr>
        <p:grpSpPr>
          <a:xfrm>
            <a:off x="6651755" y="720602"/>
            <a:ext cx="1548179" cy="507831"/>
            <a:chOff x="2390862" y="442499"/>
            <a:chExt cx="1032119" cy="33855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3AEE49-80AF-4E5E-84ED-5D5D1ADD1565}"/>
                </a:ext>
              </a:extLst>
            </p:cNvPr>
            <p:cNvSpPr txBox="1"/>
            <p:nvPr/>
          </p:nvSpPr>
          <p:spPr>
            <a:xfrm>
              <a:off x="2692866" y="442499"/>
              <a:ext cx="730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HOME</a:t>
              </a:r>
              <a:endParaRPr lang="ko-KR" altLang="en-US" sz="2700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65BD785-9C24-4888-801C-A181CDA2F5D1}"/>
                </a:ext>
              </a:extLst>
            </p:cNvPr>
            <p:cNvGrpSpPr/>
            <p:nvPr/>
          </p:nvGrpSpPr>
          <p:grpSpPr>
            <a:xfrm>
              <a:off x="2390862" y="476163"/>
              <a:ext cx="302004" cy="302004"/>
              <a:chOff x="4420998" y="1954635"/>
              <a:chExt cx="302004" cy="30200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39F1584-5877-483B-876C-B79B0C1C5E13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788703E2-050A-4FBC-BF27-B84C89F0D3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2C5894D-DAEF-48FF-A3E6-48B747A276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D639F35-AC10-4311-AFE0-ABAF2578E38D}"/>
              </a:ext>
            </a:extLst>
          </p:cNvPr>
          <p:cNvGrpSpPr/>
          <p:nvPr/>
        </p:nvGrpSpPr>
        <p:grpSpPr>
          <a:xfrm>
            <a:off x="8524386" y="692325"/>
            <a:ext cx="1790039" cy="516248"/>
            <a:chOff x="3901112" y="442499"/>
            <a:chExt cx="1193359" cy="34416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5F9BC78-8965-4524-9B6D-EA11A035BE56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88FEF29-4013-4CCA-A29D-16213859F601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01F9705-9880-4375-B5F4-1B63058D3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B71B145-B13F-4066-8E47-6FF2744885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E39B2-F078-40EC-84D2-CD0DE53AB0CC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571B85-47A6-426A-96FD-80B8EB4D1029}"/>
              </a:ext>
            </a:extLst>
          </p:cNvPr>
          <p:cNvGrpSpPr/>
          <p:nvPr/>
        </p:nvGrpSpPr>
        <p:grpSpPr>
          <a:xfrm>
            <a:off x="10314425" y="659337"/>
            <a:ext cx="2394145" cy="674163"/>
            <a:chOff x="10314425" y="659337"/>
            <a:chExt cx="2394145" cy="674163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AF826B9-015B-4A33-B0CB-8E9C08EBD3F3}"/>
                </a:ext>
              </a:extLst>
            </p:cNvPr>
            <p:cNvSpPr/>
            <p:nvPr/>
          </p:nvSpPr>
          <p:spPr>
            <a:xfrm>
              <a:off x="10314425" y="659337"/>
              <a:ext cx="2350447" cy="67416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473877D-8212-4151-BDD6-59885011D259}"/>
                </a:ext>
              </a:extLst>
            </p:cNvPr>
            <p:cNvGrpSpPr/>
            <p:nvPr/>
          </p:nvGrpSpPr>
          <p:grpSpPr>
            <a:xfrm>
              <a:off x="10457874" y="703212"/>
              <a:ext cx="2250696" cy="517646"/>
              <a:chOff x="5845168" y="422517"/>
              <a:chExt cx="1500464" cy="345097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0C03EEC1-72E3-4664-B07A-6E10FE42B849}"/>
                  </a:ext>
                </a:extLst>
              </p:cNvPr>
              <p:cNvGrpSpPr/>
              <p:nvPr/>
            </p:nvGrpSpPr>
            <p:grpSpPr>
              <a:xfrm>
                <a:off x="5845168" y="465610"/>
                <a:ext cx="302004" cy="302004"/>
                <a:chOff x="4420998" y="1954635"/>
                <a:chExt cx="302004" cy="302004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EA184AA9-06FC-44E5-A0BC-55AE28EA9366}"/>
                    </a:ext>
                  </a:extLst>
                </p:cNvPr>
                <p:cNvSpPr/>
                <p:nvPr/>
              </p:nvSpPr>
              <p:spPr>
                <a:xfrm>
                  <a:off x="4420998" y="1954635"/>
                  <a:ext cx="302004" cy="302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B1A49F80-AA40-4239-8C33-6ECFC02BE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998" y="1957388"/>
                  <a:ext cx="302004" cy="2992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68A4DE21-B80E-4D0E-8991-A125A33EE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0998" y="1954635"/>
                  <a:ext cx="302004" cy="3020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5C22C1C-1A25-48B0-9CD8-228CDCAD7279}"/>
                  </a:ext>
                </a:extLst>
              </p:cNvPr>
              <p:cNvSpPr txBox="1"/>
              <p:nvPr/>
            </p:nvSpPr>
            <p:spPr>
              <a:xfrm>
                <a:off x="6150647" y="422517"/>
                <a:ext cx="11949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700" dirty="0"/>
                  <a:t>PORTFOLIO</a:t>
                </a:r>
                <a:endParaRPr lang="ko-KR" altLang="en-US" sz="2700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37E3655-E2AC-42D6-98B1-A6035ADA024A}"/>
              </a:ext>
            </a:extLst>
          </p:cNvPr>
          <p:cNvGrpSpPr/>
          <p:nvPr/>
        </p:nvGrpSpPr>
        <p:grpSpPr>
          <a:xfrm>
            <a:off x="12852019" y="680040"/>
            <a:ext cx="1952007" cy="507831"/>
            <a:chOff x="8164354" y="442499"/>
            <a:chExt cx="1301338" cy="338554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44250CD-130D-42E8-B1F6-DFB9F8620C47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6F42E41A-34B8-4604-99CB-89445A408DCA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8FDE23A5-AE3D-41A6-93D8-63920570E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69CD197-8B82-4AA8-B6B7-2BBC7BFCC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325077A-2C94-416D-ADB3-6AE7D195F43E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4B8BA0-5376-4509-B5D1-10FBDF4A76C5}"/>
              </a:ext>
            </a:extLst>
          </p:cNvPr>
          <p:cNvSpPr/>
          <p:nvPr/>
        </p:nvSpPr>
        <p:spPr>
          <a:xfrm>
            <a:off x="3228975" y="400050"/>
            <a:ext cx="11830050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1AD7AB-0537-4CE9-B47E-F4FCCDB56246}"/>
              </a:ext>
            </a:extLst>
          </p:cNvPr>
          <p:cNvCxnSpPr>
            <a:cxnSpLocks/>
          </p:cNvCxnSpPr>
          <p:nvPr/>
        </p:nvCxnSpPr>
        <p:spPr>
          <a:xfrm>
            <a:off x="3228975" y="1652894"/>
            <a:ext cx="11830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D1BA5DF-B712-4270-B0EA-70918521511C}"/>
              </a:ext>
            </a:extLst>
          </p:cNvPr>
          <p:cNvGrpSpPr/>
          <p:nvPr/>
        </p:nvGrpSpPr>
        <p:grpSpPr>
          <a:xfrm>
            <a:off x="6383148" y="2276384"/>
            <a:ext cx="5521704" cy="6431433"/>
            <a:chOff x="1788487" y="1638300"/>
            <a:chExt cx="3681136" cy="4287622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22628D6-ED25-4E25-90C8-C669902AF169}"/>
                </a:ext>
              </a:extLst>
            </p:cNvPr>
            <p:cNvSpPr/>
            <p:nvPr/>
          </p:nvSpPr>
          <p:spPr>
            <a:xfrm>
              <a:off x="1788487" y="1638300"/>
              <a:ext cx="3681136" cy="42876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CAA23D2-302D-485D-855B-1BB5709A47E8}"/>
                </a:ext>
              </a:extLst>
            </p:cNvPr>
            <p:cNvSpPr/>
            <p:nvPr/>
          </p:nvSpPr>
          <p:spPr>
            <a:xfrm>
              <a:off x="2178080" y="2133600"/>
              <a:ext cx="2901950" cy="153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418DF1C-04B6-4962-A419-8D7A0EF59FF5}"/>
                </a:ext>
              </a:extLst>
            </p:cNvPr>
            <p:cNvSpPr/>
            <p:nvPr/>
          </p:nvSpPr>
          <p:spPr>
            <a:xfrm>
              <a:off x="2343150" y="5092700"/>
              <a:ext cx="1009650" cy="393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715B651-EBF5-4C6D-9011-B31D5E1C976C}"/>
                </a:ext>
              </a:extLst>
            </p:cNvPr>
            <p:cNvSpPr/>
            <p:nvPr/>
          </p:nvSpPr>
          <p:spPr>
            <a:xfrm>
              <a:off x="3906386" y="5092700"/>
              <a:ext cx="1009650" cy="393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54670B6-A1E5-4CCB-9B4E-B577F7EB647A}"/>
                </a:ext>
              </a:extLst>
            </p:cNvPr>
            <p:cNvCxnSpPr/>
            <p:nvPr/>
          </p:nvCxnSpPr>
          <p:spPr>
            <a:xfrm>
              <a:off x="2444750" y="3949700"/>
              <a:ext cx="2451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86E453A-182A-4999-BD16-4B416F2C259C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50" y="4273550"/>
              <a:ext cx="2089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D69FBB5-4221-43AF-9897-85909C44C7AA}"/>
                </a:ext>
              </a:extLst>
            </p:cNvPr>
            <p:cNvCxnSpPr>
              <a:cxnSpLocks/>
            </p:cNvCxnSpPr>
            <p:nvPr/>
          </p:nvCxnSpPr>
          <p:spPr>
            <a:xfrm>
              <a:off x="2444750" y="4572000"/>
              <a:ext cx="16298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704D3F4-9C9E-4E9E-BDE9-42F09192C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950" y="2225842"/>
              <a:ext cx="2724150" cy="13635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BD4C44E-C441-4FCC-BF06-0EDDBB3A8488}"/>
                </a:ext>
              </a:extLst>
            </p:cNvPr>
            <p:cNvCxnSpPr/>
            <p:nvPr/>
          </p:nvCxnSpPr>
          <p:spPr>
            <a:xfrm>
              <a:off x="2266950" y="2192178"/>
              <a:ext cx="2724150" cy="1367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564C4CD-3176-48F5-BE00-B0D4B2488D7A}"/>
              </a:ext>
            </a:extLst>
          </p:cNvPr>
          <p:cNvSpPr txBox="1"/>
          <p:nvPr/>
        </p:nvSpPr>
        <p:spPr>
          <a:xfrm>
            <a:off x="12048506" y="5975344"/>
            <a:ext cx="1792478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간단한 설명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5B4760D-BE09-4DB5-9793-F57F7DA4F41E}"/>
              </a:ext>
            </a:extLst>
          </p:cNvPr>
          <p:cNvSpPr/>
          <p:nvPr/>
        </p:nvSpPr>
        <p:spPr>
          <a:xfrm>
            <a:off x="-26158" y="0"/>
            <a:ext cx="18337389" cy="10287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529E4A1-F629-42C4-AC5E-4A502F08E43A}"/>
              </a:ext>
            </a:extLst>
          </p:cNvPr>
          <p:cNvSpPr txBox="1"/>
          <p:nvPr/>
        </p:nvSpPr>
        <p:spPr>
          <a:xfrm>
            <a:off x="16015110" y="8948172"/>
            <a:ext cx="2280881" cy="133882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태블릿</a:t>
            </a:r>
            <a:r>
              <a:rPr lang="en-US" altLang="ko-KR" sz="2700" dirty="0">
                <a:solidFill>
                  <a:schemeClr val="bg1"/>
                </a:solidFill>
              </a:rPr>
              <a:t>(840px)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포트폴리오</a:t>
            </a:r>
            <a:endParaRPr lang="en-US" altLang="ko-KR" sz="2700" dirty="0">
              <a:solidFill>
                <a:schemeClr val="bg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작업과정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52AF1DA-5914-437F-A92B-C26F27AAB3FB}"/>
              </a:ext>
            </a:extLst>
          </p:cNvPr>
          <p:cNvGrpSpPr/>
          <p:nvPr/>
        </p:nvGrpSpPr>
        <p:grpSpPr>
          <a:xfrm>
            <a:off x="3615224" y="1159030"/>
            <a:ext cx="11379377" cy="7492550"/>
            <a:chOff x="907387" y="201430"/>
            <a:chExt cx="9640912" cy="634788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EE9DD53-4930-4134-B696-5C8F29B51D91}"/>
                </a:ext>
              </a:extLst>
            </p:cNvPr>
            <p:cNvSpPr txBox="1"/>
            <p:nvPr/>
          </p:nvSpPr>
          <p:spPr>
            <a:xfrm>
              <a:off x="3300719" y="1249802"/>
              <a:ext cx="1199480" cy="39113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작업과정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2A8284-ADA4-4048-B436-6025649BF82A}"/>
                </a:ext>
              </a:extLst>
            </p:cNvPr>
            <p:cNvSpPr txBox="1"/>
            <p:nvPr/>
          </p:nvSpPr>
          <p:spPr>
            <a:xfrm>
              <a:off x="4778112" y="1240762"/>
              <a:ext cx="1199480" cy="70404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사이트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바로가기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7560F44-AB6E-4222-9D94-80F617B06B8D}"/>
                </a:ext>
              </a:extLst>
            </p:cNvPr>
            <p:cNvGrpSpPr/>
            <p:nvPr/>
          </p:nvGrpSpPr>
          <p:grpSpPr>
            <a:xfrm>
              <a:off x="907387" y="201430"/>
              <a:ext cx="9640912" cy="6347888"/>
              <a:chOff x="2416763" y="4587562"/>
              <a:chExt cx="9640912" cy="6347888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D10836D-993A-4021-87E6-E853157AE827}"/>
                  </a:ext>
                </a:extLst>
              </p:cNvPr>
              <p:cNvSpPr/>
              <p:nvPr/>
            </p:nvSpPr>
            <p:spPr>
              <a:xfrm>
                <a:off x="2416763" y="4716444"/>
                <a:ext cx="9469645" cy="6219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F480B402-E680-449F-B5FB-87AF63606991}"/>
                  </a:ext>
                </a:extLst>
              </p:cNvPr>
              <p:cNvGrpSpPr/>
              <p:nvPr/>
            </p:nvGrpSpPr>
            <p:grpSpPr>
              <a:xfrm>
                <a:off x="11652371" y="4587562"/>
                <a:ext cx="405304" cy="405304"/>
                <a:chOff x="10590453" y="213731"/>
                <a:chExt cx="423980" cy="423980"/>
              </a:xfrm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C8E15CA-809A-4601-B289-85B847DC05F8}"/>
                    </a:ext>
                  </a:extLst>
                </p:cNvPr>
                <p:cNvSpPr/>
                <p:nvPr/>
              </p:nvSpPr>
              <p:spPr>
                <a:xfrm>
                  <a:off x="10590453" y="213731"/>
                  <a:ext cx="423980" cy="42398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85D717D-964D-4714-9DB8-35F388EBA926}"/>
                    </a:ext>
                  </a:extLst>
                </p:cNvPr>
                <p:cNvGrpSpPr/>
                <p:nvPr/>
              </p:nvGrpSpPr>
              <p:grpSpPr>
                <a:xfrm>
                  <a:off x="10711071" y="324962"/>
                  <a:ext cx="189112" cy="184739"/>
                  <a:chOff x="3961836" y="781844"/>
                  <a:chExt cx="460710" cy="450056"/>
                </a:xfrm>
              </p:grpSpPr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1BC23392-85CA-4DDE-B091-97607E5D25B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961836" y="786664"/>
                    <a:ext cx="445236" cy="445236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>
                    <a:extLst>
                      <a:ext uri="{FF2B5EF4-FFF2-40B4-BE49-F238E27FC236}">
                        <a16:creationId xmlns:a16="http://schemas.microsoft.com/office/drawing/2014/main" id="{6914CB90-B209-45CF-80D5-D698A9B3C0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967163" y="781844"/>
                    <a:ext cx="455383" cy="450056"/>
                  </a:xfrm>
                  <a:prstGeom prst="line">
                    <a:avLst/>
                  </a:prstGeom>
                  <a:ln w="5715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85D2FF8-DD19-4517-9278-35391999C5D2}"/>
                </a:ext>
              </a:extLst>
            </p:cNvPr>
            <p:cNvSpPr/>
            <p:nvPr/>
          </p:nvSpPr>
          <p:spPr>
            <a:xfrm>
              <a:off x="1224743" y="606734"/>
              <a:ext cx="8862282" cy="56778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172695A-21C8-4651-B647-7ACDB7450CB0}"/>
                </a:ext>
              </a:extLst>
            </p:cNvPr>
            <p:cNvCxnSpPr/>
            <p:nvPr/>
          </p:nvCxnSpPr>
          <p:spPr>
            <a:xfrm flipH="1">
              <a:off x="1224743" y="606734"/>
              <a:ext cx="2331586" cy="16299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558D366C-DD7C-41FE-9BC9-821C6119D09A}"/>
                </a:ext>
              </a:extLst>
            </p:cNvPr>
            <p:cNvCxnSpPr/>
            <p:nvPr/>
          </p:nvCxnSpPr>
          <p:spPr>
            <a:xfrm flipH="1">
              <a:off x="1224743" y="606734"/>
              <a:ext cx="5338997" cy="4607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48B17C44-3A32-48ED-AF29-62044902CD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8118" y="621202"/>
              <a:ext cx="5707189" cy="56634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39CB7E8-23A9-4147-8A1D-6FEA10EED4AC}"/>
                </a:ext>
              </a:extLst>
            </p:cNvPr>
            <p:cNvCxnSpPr/>
            <p:nvPr/>
          </p:nvCxnSpPr>
          <p:spPr>
            <a:xfrm flipH="1">
              <a:off x="8346077" y="4284365"/>
              <a:ext cx="1745344" cy="1988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1433529-0DEB-4D59-9686-AE108ED4CF10}"/>
                </a:ext>
              </a:extLst>
            </p:cNvPr>
            <p:cNvSpPr txBox="1"/>
            <p:nvPr/>
          </p:nvSpPr>
          <p:spPr>
            <a:xfrm>
              <a:off x="5052383" y="3096340"/>
              <a:ext cx="1199480" cy="70404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작업과정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내용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9DBFEC0-7EB9-4440-A163-C0328744394D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</p:spTree>
    <p:extLst>
      <p:ext uri="{BB962C8B-B14F-4D97-AF65-F5344CB8AC3E}">
        <p14:creationId xmlns:p14="http://schemas.microsoft.com/office/powerpoint/2010/main" val="416054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D7D3CC-B553-49BE-9DC1-9447B0E09459}"/>
              </a:ext>
            </a:extLst>
          </p:cNvPr>
          <p:cNvSpPr/>
          <p:nvPr/>
        </p:nvSpPr>
        <p:spPr>
          <a:xfrm>
            <a:off x="-185655" y="-133350"/>
            <a:ext cx="4800600" cy="1042773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52420" y="1089387"/>
            <a:ext cx="2724452" cy="1082313"/>
            <a:chOff x="933148" y="1089387"/>
            <a:chExt cx="2724452" cy="1082313"/>
          </a:xfrm>
        </p:grpSpPr>
        <p:sp>
          <p:nvSpPr>
            <p:cNvPr id="2" name="TextBox 1"/>
            <p:cNvSpPr txBox="1"/>
            <p:nvPr/>
          </p:nvSpPr>
          <p:spPr>
            <a:xfrm>
              <a:off x="1114274" y="1089387"/>
              <a:ext cx="2543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b="1" dirty="0">
                  <a:solidFill>
                    <a:schemeClr val="bg1"/>
                  </a:solidFill>
                  <a:latin typeface="Adobe 고딕 Std B" pitchFamily="34" charset="-127"/>
                  <a:ea typeface="Adobe 고딕 Std B" pitchFamily="34" charset="-127"/>
                </a:rPr>
                <a:t>차  </a:t>
              </a:r>
              <a:r>
                <a:rPr lang="ko-KR" altLang="en-US" sz="6000" b="1" dirty="0" err="1">
                  <a:solidFill>
                    <a:schemeClr val="bg1"/>
                  </a:solidFill>
                  <a:latin typeface="Adobe 고딕 Std B" pitchFamily="34" charset="-127"/>
                  <a:ea typeface="Adobe 고딕 Std B" pitchFamily="34" charset="-127"/>
                </a:rPr>
                <a:t>례</a:t>
              </a:r>
              <a:endParaRPr lang="ko-KR" altLang="en-US" sz="2800" b="1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933148" y="2171700"/>
              <a:ext cx="272445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C346E7-718A-4B4A-BFC8-DC87A6509019}"/>
              </a:ext>
            </a:extLst>
          </p:cNvPr>
          <p:cNvGrpSpPr/>
          <p:nvPr/>
        </p:nvGrpSpPr>
        <p:grpSpPr>
          <a:xfrm>
            <a:off x="6781800" y="1866900"/>
            <a:ext cx="9677400" cy="1220237"/>
            <a:chOff x="6781800" y="1563191"/>
            <a:chExt cx="9677400" cy="1220237"/>
          </a:xfrm>
        </p:grpSpPr>
        <p:sp>
          <p:nvSpPr>
            <p:cNvPr id="45" name="TextBox 44"/>
            <p:cNvSpPr txBox="1"/>
            <p:nvPr/>
          </p:nvSpPr>
          <p:spPr>
            <a:xfrm>
              <a:off x="7444958" y="1867991"/>
              <a:ext cx="759053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b="1" dirty="0">
                  <a:latin typeface="Adobe 고딕 Std B" pitchFamily="34" charset="-127"/>
                  <a:ea typeface="Adobe 고딕 Std B" pitchFamily="34" charset="-127"/>
                </a:rPr>
                <a:t>▣  벤치마킹  특징  및  장점과  단점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FD661F-A27E-4498-B10C-3A22094F61E3}"/>
                </a:ext>
              </a:extLst>
            </p:cNvPr>
            <p:cNvSpPr/>
            <p:nvPr/>
          </p:nvSpPr>
          <p:spPr>
            <a:xfrm>
              <a:off x="6781800" y="1563191"/>
              <a:ext cx="9677400" cy="1220237"/>
            </a:xfrm>
            <a:prstGeom prst="rect">
              <a:avLst/>
            </a:prstGeom>
            <a:no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01A270-F058-40AB-907A-42E1690051A0}"/>
              </a:ext>
            </a:extLst>
          </p:cNvPr>
          <p:cNvGrpSpPr/>
          <p:nvPr/>
        </p:nvGrpSpPr>
        <p:grpSpPr>
          <a:xfrm>
            <a:off x="6781800" y="3505755"/>
            <a:ext cx="9677400" cy="1220237"/>
            <a:chOff x="6781800" y="1563191"/>
            <a:chExt cx="9677400" cy="122023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3A1073-BC07-4FE0-A1E6-BF45DFE7C92A}"/>
                </a:ext>
              </a:extLst>
            </p:cNvPr>
            <p:cNvSpPr txBox="1"/>
            <p:nvPr/>
          </p:nvSpPr>
          <p:spPr>
            <a:xfrm>
              <a:off x="7459472" y="1856229"/>
              <a:ext cx="274305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b="1" dirty="0">
                  <a:latin typeface="Adobe 고딕 Std B" pitchFamily="34" charset="-127"/>
                  <a:ea typeface="Adobe 고딕 Std B" pitchFamily="34" charset="-127"/>
                </a:rPr>
                <a:t>▣  페르소나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C6B0CB-9725-43B4-BC21-9AF8D93F4305}"/>
                </a:ext>
              </a:extLst>
            </p:cNvPr>
            <p:cNvSpPr/>
            <p:nvPr/>
          </p:nvSpPr>
          <p:spPr>
            <a:xfrm>
              <a:off x="6781800" y="1563191"/>
              <a:ext cx="9677400" cy="1220237"/>
            </a:xfrm>
            <a:prstGeom prst="rect">
              <a:avLst/>
            </a:prstGeom>
            <a:no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154494D-89AC-41CB-A806-D1D43E974F78}"/>
              </a:ext>
            </a:extLst>
          </p:cNvPr>
          <p:cNvGrpSpPr/>
          <p:nvPr/>
        </p:nvGrpSpPr>
        <p:grpSpPr>
          <a:xfrm>
            <a:off x="6781800" y="5297833"/>
            <a:ext cx="9677400" cy="1220237"/>
            <a:chOff x="6781800" y="1563191"/>
            <a:chExt cx="9677400" cy="12202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C7C828-B737-4897-ABF6-9E7D65283187}"/>
                </a:ext>
              </a:extLst>
            </p:cNvPr>
            <p:cNvSpPr txBox="1"/>
            <p:nvPr/>
          </p:nvSpPr>
          <p:spPr>
            <a:xfrm>
              <a:off x="7459472" y="1856229"/>
              <a:ext cx="319189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b="1" dirty="0">
                  <a:latin typeface="Adobe 고딕 Std B" pitchFamily="34" charset="-127"/>
                  <a:ea typeface="Adobe 고딕 Std B" pitchFamily="34" charset="-127"/>
                </a:rPr>
                <a:t>▣  정보구조도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D2060E-7CFF-4D56-8EC5-56F695EB30E9}"/>
                </a:ext>
              </a:extLst>
            </p:cNvPr>
            <p:cNvSpPr/>
            <p:nvPr/>
          </p:nvSpPr>
          <p:spPr>
            <a:xfrm>
              <a:off x="6781800" y="1563191"/>
              <a:ext cx="9677400" cy="1220237"/>
            </a:xfrm>
            <a:prstGeom prst="rect">
              <a:avLst/>
            </a:prstGeom>
            <a:no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C85015-724A-47DA-BBDD-AF507ECD2F16}"/>
              </a:ext>
            </a:extLst>
          </p:cNvPr>
          <p:cNvGrpSpPr/>
          <p:nvPr/>
        </p:nvGrpSpPr>
        <p:grpSpPr>
          <a:xfrm>
            <a:off x="6781800" y="7064432"/>
            <a:ext cx="9677400" cy="1220237"/>
            <a:chOff x="6781800" y="1563191"/>
            <a:chExt cx="9677400" cy="122023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9FDCCA-B6AC-4614-9748-A14E539F7CDE}"/>
                </a:ext>
              </a:extLst>
            </p:cNvPr>
            <p:cNvSpPr txBox="1"/>
            <p:nvPr/>
          </p:nvSpPr>
          <p:spPr>
            <a:xfrm>
              <a:off x="7459472" y="1856229"/>
              <a:ext cx="3640740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b="1" dirty="0">
                  <a:latin typeface="Adobe 고딕 Std B" pitchFamily="34" charset="-127"/>
                  <a:ea typeface="Adobe 고딕 Std B" pitchFamily="34" charset="-127"/>
                </a:rPr>
                <a:t>▣  와이어프레임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2EAEAC-34C6-4FAA-81D2-A1A013A83342}"/>
                </a:ext>
              </a:extLst>
            </p:cNvPr>
            <p:cNvSpPr/>
            <p:nvPr/>
          </p:nvSpPr>
          <p:spPr>
            <a:xfrm>
              <a:off x="6781800" y="1563191"/>
              <a:ext cx="9677400" cy="1220237"/>
            </a:xfrm>
            <a:prstGeom prst="rect">
              <a:avLst/>
            </a:prstGeom>
            <a:no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D735689-9AA7-49C6-8C60-2B262443A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46750" y="5466569"/>
            <a:ext cx="5865852" cy="58658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82D0395-16A4-4BEA-BF6C-9C60890B1C6F}"/>
              </a:ext>
            </a:extLst>
          </p:cNvPr>
          <p:cNvSpPr/>
          <p:nvPr/>
        </p:nvSpPr>
        <p:spPr>
          <a:xfrm>
            <a:off x="3228975" y="400050"/>
            <a:ext cx="11830050" cy="9486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C3995E-1581-44AD-A823-763ADF1B744E}"/>
              </a:ext>
            </a:extLst>
          </p:cNvPr>
          <p:cNvCxnSpPr>
            <a:cxnSpLocks/>
          </p:cNvCxnSpPr>
          <p:nvPr/>
        </p:nvCxnSpPr>
        <p:spPr>
          <a:xfrm>
            <a:off x="3228975" y="1652894"/>
            <a:ext cx="11830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D81F5D-E901-4968-863E-446189C7B9C5}"/>
              </a:ext>
            </a:extLst>
          </p:cNvPr>
          <p:cNvSpPr txBox="1"/>
          <p:nvPr/>
        </p:nvSpPr>
        <p:spPr>
          <a:xfrm>
            <a:off x="15983673" y="9363670"/>
            <a:ext cx="2280881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태블릿</a:t>
            </a:r>
            <a:r>
              <a:rPr lang="en-US" altLang="ko-KR" sz="2700" dirty="0">
                <a:solidFill>
                  <a:schemeClr val="bg1"/>
                </a:solidFill>
              </a:rPr>
              <a:t>(840px)</a:t>
            </a:r>
          </a:p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연락처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D11C5E9-E434-4C6C-9C31-6E07D7EC373C}"/>
              </a:ext>
            </a:extLst>
          </p:cNvPr>
          <p:cNvGrpSpPr/>
          <p:nvPr/>
        </p:nvGrpSpPr>
        <p:grpSpPr>
          <a:xfrm>
            <a:off x="5226576" y="6720641"/>
            <a:ext cx="1218534" cy="1754301"/>
            <a:chOff x="2390862" y="4479426"/>
            <a:chExt cx="782749" cy="116953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4755C71-8F9E-4EEB-9650-87F86FF149FF}"/>
                </a:ext>
              </a:extLst>
            </p:cNvPr>
            <p:cNvGrpSpPr/>
            <p:nvPr/>
          </p:nvGrpSpPr>
          <p:grpSpPr>
            <a:xfrm>
              <a:off x="2390862" y="4479426"/>
              <a:ext cx="782749" cy="825445"/>
              <a:chOff x="4226998" y="620282"/>
              <a:chExt cx="302004" cy="302004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2FF63E4-D84C-4277-9749-C43163C985D2}"/>
                  </a:ext>
                </a:extLst>
              </p:cNvPr>
              <p:cNvSpPr/>
              <p:nvPr/>
            </p:nvSpPr>
            <p:spPr>
              <a:xfrm>
                <a:off x="4226998" y="620282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70BD6932-9490-42BC-AFC7-24EE9B0A61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998" y="623035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8766861F-6B4B-422D-B0F4-BA84A08631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6998" y="620282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D5F587A-1D55-4CF9-887D-1F493E926CAE}"/>
                </a:ext>
              </a:extLst>
            </p:cNvPr>
            <p:cNvCxnSpPr/>
            <p:nvPr/>
          </p:nvCxnSpPr>
          <p:spPr>
            <a:xfrm>
              <a:off x="2451822" y="5648960"/>
              <a:ext cx="649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833267-9E9D-4ED4-A9B2-F1765E85A394}"/>
              </a:ext>
            </a:extLst>
          </p:cNvPr>
          <p:cNvGrpSpPr/>
          <p:nvPr/>
        </p:nvGrpSpPr>
        <p:grpSpPr>
          <a:xfrm>
            <a:off x="11979332" y="6709353"/>
            <a:ext cx="1218534" cy="1754301"/>
            <a:chOff x="2390862" y="4479426"/>
            <a:chExt cx="782749" cy="116953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B5DCF7B-188F-45D6-99DC-37EABC8EE874}"/>
                </a:ext>
              </a:extLst>
            </p:cNvPr>
            <p:cNvGrpSpPr/>
            <p:nvPr/>
          </p:nvGrpSpPr>
          <p:grpSpPr>
            <a:xfrm>
              <a:off x="2390862" y="4479426"/>
              <a:ext cx="782749" cy="825445"/>
              <a:chOff x="4226998" y="620282"/>
              <a:chExt cx="302004" cy="302004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B5218BD-2556-4B39-A6A9-61EF899D2F10}"/>
                  </a:ext>
                </a:extLst>
              </p:cNvPr>
              <p:cNvSpPr/>
              <p:nvPr/>
            </p:nvSpPr>
            <p:spPr>
              <a:xfrm>
                <a:off x="4226998" y="620282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6C15A79-ECAB-4A65-9B37-BEA1F4BDAC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998" y="623035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0A23B75E-FC80-4B20-BECC-B150105346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6998" y="620282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B593DDC-7B7F-45D9-B35D-45FA70BE45AA}"/>
                </a:ext>
              </a:extLst>
            </p:cNvPr>
            <p:cNvCxnSpPr/>
            <p:nvPr/>
          </p:nvCxnSpPr>
          <p:spPr>
            <a:xfrm>
              <a:off x="2451822" y="5648960"/>
              <a:ext cx="649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475A689-BF8A-49BD-9B58-EAC31C2B9B0B}"/>
              </a:ext>
            </a:extLst>
          </p:cNvPr>
          <p:cNvGrpSpPr/>
          <p:nvPr/>
        </p:nvGrpSpPr>
        <p:grpSpPr>
          <a:xfrm>
            <a:off x="8602955" y="6709353"/>
            <a:ext cx="1218534" cy="1754301"/>
            <a:chOff x="2390862" y="4479426"/>
            <a:chExt cx="782749" cy="116953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E893FE4-FEFD-411B-A616-D01718C60693}"/>
                </a:ext>
              </a:extLst>
            </p:cNvPr>
            <p:cNvGrpSpPr/>
            <p:nvPr/>
          </p:nvGrpSpPr>
          <p:grpSpPr>
            <a:xfrm>
              <a:off x="2390862" y="4479426"/>
              <a:ext cx="782749" cy="825445"/>
              <a:chOff x="4226998" y="620282"/>
              <a:chExt cx="302004" cy="30200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0DD9F03-2F3B-4C53-BF53-5EE72B76295A}"/>
                  </a:ext>
                </a:extLst>
              </p:cNvPr>
              <p:cNvSpPr/>
              <p:nvPr/>
            </p:nvSpPr>
            <p:spPr>
              <a:xfrm>
                <a:off x="4226998" y="620282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13A9704-DA55-401B-A3BB-2100F554CE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998" y="623035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94583AB-47DF-46BF-BE4A-10FA120C90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6998" y="620282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520CC33-C6E4-4C21-A7A4-4E05D15B37D0}"/>
                </a:ext>
              </a:extLst>
            </p:cNvPr>
            <p:cNvCxnSpPr/>
            <p:nvPr/>
          </p:nvCxnSpPr>
          <p:spPr>
            <a:xfrm>
              <a:off x="2451822" y="5648960"/>
              <a:ext cx="649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300D92-3C56-4D96-BB6C-8E2E6AA15336}"/>
              </a:ext>
            </a:extLst>
          </p:cNvPr>
          <p:cNvGrpSpPr/>
          <p:nvPr/>
        </p:nvGrpSpPr>
        <p:grpSpPr>
          <a:xfrm>
            <a:off x="5226578" y="2638778"/>
            <a:ext cx="8013357" cy="3407678"/>
            <a:chOff x="3484385" y="1759185"/>
            <a:chExt cx="5393426" cy="227178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B5528E-4D61-4087-B3EC-3AB9982EBA6B}"/>
                </a:ext>
              </a:extLst>
            </p:cNvPr>
            <p:cNvSpPr/>
            <p:nvPr/>
          </p:nvSpPr>
          <p:spPr>
            <a:xfrm>
              <a:off x="3484385" y="1759185"/>
              <a:ext cx="5393426" cy="22717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D81B5F4-3072-49F6-93B8-9ADF2B4458C8}"/>
                </a:ext>
              </a:extLst>
            </p:cNvPr>
            <p:cNvCxnSpPr>
              <a:cxnSpLocks/>
            </p:cNvCxnSpPr>
            <p:nvPr/>
          </p:nvCxnSpPr>
          <p:spPr>
            <a:xfrm>
              <a:off x="4009416" y="2370916"/>
              <a:ext cx="42921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EA3A80-7848-4007-8783-FE4C53B3F68B}"/>
                </a:ext>
              </a:extLst>
            </p:cNvPr>
            <p:cNvCxnSpPr>
              <a:cxnSpLocks/>
            </p:cNvCxnSpPr>
            <p:nvPr/>
          </p:nvCxnSpPr>
          <p:spPr>
            <a:xfrm>
              <a:off x="4009416" y="2915746"/>
              <a:ext cx="36883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DA8BE70-2F9F-4BB0-81FF-CFE75160EB78}"/>
                </a:ext>
              </a:extLst>
            </p:cNvPr>
            <p:cNvCxnSpPr>
              <a:cxnSpLocks/>
            </p:cNvCxnSpPr>
            <p:nvPr/>
          </p:nvCxnSpPr>
          <p:spPr>
            <a:xfrm>
              <a:off x="4009416" y="3460576"/>
              <a:ext cx="28887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091ADB9-6D4B-4BEE-BE2E-5D63CB56DF29}"/>
              </a:ext>
            </a:extLst>
          </p:cNvPr>
          <p:cNvSpPr txBox="1"/>
          <p:nvPr/>
        </p:nvSpPr>
        <p:spPr>
          <a:xfrm>
            <a:off x="12654636" y="3935038"/>
            <a:ext cx="1415772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마무리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감사인사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9A6FCB-F191-4FDD-966B-BF4F5219C6E1}"/>
              </a:ext>
            </a:extLst>
          </p:cNvPr>
          <p:cNvSpPr txBox="1"/>
          <p:nvPr/>
        </p:nvSpPr>
        <p:spPr>
          <a:xfrm>
            <a:off x="8525370" y="8753852"/>
            <a:ext cx="1415772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카카오톡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큐알코드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119E123-73F1-4F5D-ADD8-0AB77AB32CDB}"/>
              </a:ext>
            </a:extLst>
          </p:cNvPr>
          <p:cNvGrpSpPr/>
          <p:nvPr/>
        </p:nvGrpSpPr>
        <p:grpSpPr>
          <a:xfrm>
            <a:off x="14382751" y="9215656"/>
            <a:ext cx="484748" cy="484748"/>
            <a:chOff x="9639300" y="6200920"/>
            <a:chExt cx="323165" cy="32316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72B1EE0-22C8-4DF8-93B0-872474F829FC}"/>
                </a:ext>
              </a:extLst>
            </p:cNvPr>
            <p:cNvSpPr/>
            <p:nvPr/>
          </p:nvSpPr>
          <p:spPr>
            <a:xfrm>
              <a:off x="9639300" y="6200920"/>
              <a:ext cx="323165" cy="3231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화살표: 위쪽 65">
              <a:extLst>
                <a:ext uri="{FF2B5EF4-FFF2-40B4-BE49-F238E27FC236}">
                  <a16:creationId xmlns:a16="http://schemas.microsoft.com/office/drawing/2014/main" id="{3E228DDC-E9AA-4575-B8F7-E0A035E53E34}"/>
                </a:ext>
              </a:extLst>
            </p:cNvPr>
            <p:cNvSpPr/>
            <p:nvPr/>
          </p:nvSpPr>
          <p:spPr>
            <a:xfrm>
              <a:off x="9747081" y="6326408"/>
              <a:ext cx="107601" cy="124400"/>
            </a:xfrm>
            <a:prstGeom prst="upArrow">
              <a:avLst>
                <a:gd name="adj1" fmla="val 3629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6F8DC038-FBC1-4AF5-99E8-16BD66AC82BB}"/>
                </a:ext>
              </a:extLst>
            </p:cNvPr>
            <p:cNvCxnSpPr>
              <a:cxnSpLocks/>
            </p:cNvCxnSpPr>
            <p:nvPr/>
          </p:nvCxnSpPr>
          <p:spPr>
            <a:xfrm>
              <a:off x="9734548" y="6294859"/>
              <a:ext cx="124466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B887C8F-4B8E-4C79-A243-25188E0DA0CD}"/>
              </a:ext>
            </a:extLst>
          </p:cNvPr>
          <p:cNvCxnSpPr>
            <a:cxnSpLocks/>
            <a:stCxn id="55" idx="1"/>
            <a:endCxn id="62" idx="1"/>
          </p:cNvCxnSpPr>
          <p:nvPr/>
        </p:nvCxnSpPr>
        <p:spPr>
          <a:xfrm rot="10800000" flipV="1">
            <a:off x="8525371" y="7328437"/>
            <a:ext cx="77585" cy="1840914"/>
          </a:xfrm>
          <a:prstGeom prst="bentConnector3">
            <a:avLst>
              <a:gd name="adj1" fmla="val 394645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3813FD7-697B-484D-9B98-096211FB2F3B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5DCB727-D807-494D-8BB5-F249D1C79F31}"/>
              </a:ext>
            </a:extLst>
          </p:cNvPr>
          <p:cNvSpPr/>
          <p:nvPr/>
        </p:nvSpPr>
        <p:spPr>
          <a:xfrm>
            <a:off x="12697865" y="637435"/>
            <a:ext cx="2139153" cy="6741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F0EAA69-43D1-46F1-8184-F3BD69789725}"/>
              </a:ext>
            </a:extLst>
          </p:cNvPr>
          <p:cNvGrpSpPr/>
          <p:nvPr/>
        </p:nvGrpSpPr>
        <p:grpSpPr>
          <a:xfrm>
            <a:off x="6684748" y="720602"/>
            <a:ext cx="1548179" cy="507831"/>
            <a:chOff x="2390862" y="442499"/>
            <a:chExt cx="1032119" cy="33855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023CF9C-25D0-425B-87E0-9AC6557067C5}"/>
                </a:ext>
              </a:extLst>
            </p:cNvPr>
            <p:cNvSpPr txBox="1"/>
            <p:nvPr/>
          </p:nvSpPr>
          <p:spPr>
            <a:xfrm>
              <a:off x="2692866" y="442499"/>
              <a:ext cx="730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HOME</a:t>
              </a:r>
              <a:endParaRPr lang="ko-KR" altLang="en-US" sz="2700" dirty="0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3991A503-7789-4E07-8334-432D7CA224A7}"/>
                </a:ext>
              </a:extLst>
            </p:cNvPr>
            <p:cNvGrpSpPr/>
            <p:nvPr/>
          </p:nvGrpSpPr>
          <p:grpSpPr>
            <a:xfrm>
              <a:off x="2390862" y="476163"/>
              <a:ext cx="302004" cy="302004"/>
              <a:chOff x="4420998" y="1954635"/>
              <a:chExt cx="302004" cy="302004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87E9728-DCA9-412E-B75B-63DF70175C9D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492037A-627D-437B-BC50-F1982A3CB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80D2E0A-4FF6-4707-9DC9-31D184F64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396437-028A-4A90-B59B-CCD4F2081F81}"/>
              </a:ext>
            </a:extLst>
          </p:cNvPr>
          <p:cNvGrpSpPr/>
          <p:nvPr/>
        </p:nvGrpSpPr>
        <p:grpSpPr>
          <a:xfrm>
            <a:off x="8557379" y="692325"/>
            <a:ext cx="1790039" cy="516248"/>
            <a:chOff x="3901112" y="442499"/>
            <a:chExt cx="1193359" cy="34416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37512B7-A5C1-4C8B-B4E8-E130B2920554}"/>
                </a:ext>
              </a:extLst>
            </p:cNvPr>
            <p:cNvGrpSpPr/>
            <p:nvPr/>
          </p:nvGrpSpPr>
          <p:grpSpPr>
            <a:xfrm>
              <a:off x="3901112" y="484660"/>
              <a:ext cx="302004" cy="302004"/>
              <a:chOff x="4420998" y="1954635"/>
              <a:chExt cx="302004" cy="302004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79B6E82-D598-4E8B-9226-A44764B21D93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E3DEAACF-9A81-4EBD-BBF6-190F3D6AC0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FB9709D5-6D16-49FC-8FAD-5EA011D20B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3FC3A52-202D-4155-93BA-0BC10D647E10}"/>
                </a:ext>
              </a:extLst>
            </p:cNvPr>
            <p:cNvSpPr txBox="1"/>
            <p:nvPr/>
          </p:nvSpPr>
          <p:spPr>
            <a:xfrm>
              <a:off x="4203116" y="442499"/>
              <a:ext cx="891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PROFILE</a:t>
              </a:r>
              <a:endParaRPr lang="ko-KR" altLang="en-US" sz="2700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FD2362B-5311-4C1E-B64B-EBA8472EF96A}"/>
              </a:ext>
            </a:extLst>
          </p:cNvPr>
          <p:cNvGrpSpPr/>
          <p:nvPr/>
        </p:nvGrpSpPr>
        <p:grpSpPr>
          <a:xfrm>
            <a:off x="10490867" y="703212"/>
            <a:ext cx="2250696" cy="517646"/>
            <a:chOff x="5845168" y="422517"/>
            <a:chExt cx="1500464" cy="34509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D44CA7-2F69-419A-878D-FBDED9CA4EA6}"/>
                </a:ext>
              </a:extLst>
            </p:cNvPr>
            <p:cNvGrpSpPr/>
            <p:nvPr/>
          </p:nvGrpSpPr>
          <p:grpSpPr>
            <a:xfrm>
              <a:off x="5845168" y="465610"/>
              <a:ext cx="302004" cy="302004"/>
              <a:chOff x="4420998" y="1954635"/>
              <a:chExt cx="302004" cy="30200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94D89DD-C54D-45EC-A2D5-D6C434320D47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4A3067AE-B7EE-4819-B867-314523D46A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EB22F5A1-87BD-4E92-87FA-76A49A25A9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97017D-81E1-47C6-96A4-79ADE808B315}"/>
                </a:ext>
              </a:extLst>
            </p:cNvPr>
            <p:cNvSpPr txBox="1"/>
            <p:nvPr/>
          </p:nvSpPr>
          <p:spPr>
            <a:xfrm>
              <a:off x="6150647" y="422517"/>
              <a:ext cx="1194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PORTFOLIO</a:t>
              </a:r>
              <a:endParaRPr lang="ko-KR" altLang="en-US" sz="2700" dirty="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4CDEFA1-75B7-42A0-BB01-543C97C2EE5D}"/>
              </a:ext>
            </a:extLst>
          </p:cNvPr>
          <p:cNvGrpSpPr/>
          <p:nvPr/>
        </p:nvGrpSpPr>
        <p:grpSpPr>
          <a:xfrm>
            <a:off x="12885012" y="680040"/>
            <a:ext cx="1952007" cy="507831"/>
            <a:chOff x="8164354" y="442499"/>
            <a:chExt cx="1301338" cy="338554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30F80BC-7317-4A91-B1CB-405062F12471}"/>
                </a:ext>
              </a:extLst>
            </p:cNvPr>
            <p:cNvGrpSpPr/>
            <p:nvPr/>
          </p:nvGrpSpPr>
          <p:grpSpPr>
            <a:xfrm>
              <a:off x="8164354" y="476163"/>
              <a:ext cx="302004" cy="302004"/>
              <a:chOff x="4420998" y="1954635"/>
              <a:chExt cx="302004" cy="302004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AC47961-B0D0-445B-A785-BDCCB3A938C1}"/>
                  </a:ext>
                </a:extLst>
              </p:cNvPr>
              <p:cNvSpPr/>
              <p:nvPr/>
            </p:nvSpPr>
            <p:spPr>
              <a:xfrm>
                <a:off x="4420998" y="1954635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DF30B327-E343-46D7-953C-A001B66C9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998" y="1957388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16D7799C-1A16-411C-8C83-75558C7E1F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0998" y="1954635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D324B1E-EAD5-4105-A69F-937A2B42CCC1}"/>
                </a:ext>
              </a:extLst>
            </p:cNvPr>
            <p:cNvSpPr txBox="1"/>
            <p:nvPr/>
          </p:nvSpPr>
          <p:spPr>
            <a:xfrm>
              <a:off x="8458066" y="442499"/>
              <a:ext cx="1007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dirty="0"/>
                <a:t>CONTACT</a:t>
              </a:r>
              <a:endParaRPr lang="ko-KR" altLang="en-US" sz="2700" dirty="0"/>
            </a:p>
          </p:txBody>
        </p:sp>
      </p:grpSp>
      <p:sp>
        <p:nvSpPr>
          <p:cNvPr id="95" name="타원 94">
            <a:extLst>
              <a:ext uri="{FF2B5EF4-FFF2-40B4-BE49-F238E27FC236}">
                <a16:creationId xmlns:a16="http://schemas.microsoft.com/office/drawing/2014/main" id="{D46695CC-98E1-4B5A-A16E-8B6B25C10B7B}"/>
              </a:ext>
            </a:extLst>
          </p:cNvPr>
          <p:cNvSpPr/>
          <p:nvPr/>
        </p:nvSpPr>
        <p:spPr>
          <a:xfrm>
            <a:off x="3474452" y="616952"/>
            <a:ext cx="868948" cy="8689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endParaRPr lang="ko-KR" altLang="en-US" sz="4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155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D057F28-F8B3-4E3E-B5FF-E264AFF20773}"/>
              </a:ext>
            </a:extLst>
          </p:cNvPr>
          <p:cNvGrpSpPr/>
          <p:nvPr/>
        </p:nvGrpSpPr>
        <p:grpSpPr>
          <a:xfrm>
            <a:off x="3194731" y="500062"/>
            <a:ext cx="5457824" cy="9115424"/>
            <a:chOff x="292511" y="333374"/>
            <a:chExt cx="3638549" cy="607694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8B0D8E-35A1-4F11-B386-B602A4B8EB35}"/>
                </a:ext>
              </a:extLst>
            </p:cNvPr>
            <p:cNvSpPr/>
            <p:nvPr/>
          </p:nvSpPr>
          <p:spPr>
            <a:xfrm>
              <a:off x="292511" y="333374"/>
              <a:ext cx="3638549" cy="6076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5B72EF7-3DF4-429E-BAEF-F30A641A891E}"/>
                </a:ext>
              </a:extLst>
            </p:cNvPr>
            <p:cNvGrpSpPr/>
            <p:nvPr/>
          </p:nvGrpSpPr>
          <p:grpSpPr>
            <a:xfrm>
              <a:off x="546716" y="542926"/>
              <a:ext cx="212724" cy="171450"/>
              <a:chOff x="5245101" y="478631"/>
              <a:chExt cx="212724" cy="171450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8E0BDC3-194D-423A-8386-25B2C3AD6530}"/>
                  </a:ext>
                </a:extLst>
              </p:cNvPr>
              <p:cNvCxnSpPr/>
              <p:nvPr/>
            </p:nvCxnSpPr>
            <p:spPr>
              <a:xfrm>
                <a:off x="5245101" y="478631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855FEFF-0E95-4B53-8683-7DE7399880CC}"/>
                  </a:ext>
                </a:extLst>
              </p:cNvPr>
              <p:cNvCxnSpPr/>
              <p:nvPr/>
            </p:nvCxnSpPr>
            <p:spPr>
              <a:xfrm>
                <a:off x="5245101" y="564356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737DC5F-3960-47BE-9A5B-1B2C8D5A1255}"/>
                  </a:ext>
                </a:extLst>
              </p:cNvPr>
              <p:cNvCxnSpPr/>
              <p:nvPr/>
            </p:nvCxnSpPr>
            <p:spPr>
              <a:xfrm>
                <a:off x="5245101" y="650081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5D652-F3E7-484D-A408-EC916235388B}"/>
              </a:ext>
            </a:extLst>
          </p:cNvPr>
          <p:cNvGrpSpPr/>
          <p:nvPr/>
        </p:nvGrpSpPr>
        <p:grpSpPr>
          <a:xfrm>
            <a:off x="10071962" y="271865"/>
            <a:ext cx="5457824" cy="9343620"/>
            <a:chOff x="6874298" y="181243"/>
            <a:chExt cx="3638549" cy="622908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0A9BAA-902A-4C04-A1CA-84E469EF3E12}"/>
                </a:ext>
              </a:extLst>
            </p:cNvPr>
            <p:cNvSpPr/>
            <p:nvPr/>
          </p:nvSpPr>
          <p:spPr>
            <a:xfrm>
              <a:off x="6874298" y="333374"/>
              <a:ext cx="3638549" cy="60769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6CD1510-C6FF-405C-9794-37A8EA81A609}"/>
                </a:ext>
              </a:extLst>
            </p:cNvPr>
            <p:cNvGrpSpPr/>
            <p:nvPr/>
          </p:nvGrpSpPr>
          <p:grpSpPr>
            <a:xfrm>
              <a:off x="7958567" y="1796185"/>
              <a:ext cx="1032119" cy="338554"/>
              <a:chOff x="2390862" y="442499"/>
              <a:chExt cx="1032119" cy="33855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1E547E-7C85-413A-BA11-39D2100B45FF}"/>
                  </a:ext>
                </a:extLst>
              </p:cNvPr>
              <p:cNvSpPr txBox="1"/>
              <p:nvPr/>
            </p:nvSpPr>
            <p:spPr>
              <a:xfrm>
                <a:off x="2692866" y="442499"/>
                <a:ext cx="7301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700" dirty="0">
                    <a:solidFill>
                      <a:schemeClr val="bg1"/>
                    </a:solidFill>
                  </a:rPr>
                  <a:t>HOME</a:t>
                </a:r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1DC5510-D7DA-4E39-B158-60AE5DF71F7A}"/>
                  </a:ext>
                </a:extLst>
              </p:cNvPr>
              <p:cNvGrpSpPr/>
              <p:nvPr/>
            </p:nvGrpSpPr>
            <p:grpSpPr>
              <a:xfrm>
                <a:off x="2390862" y="476163"/>
                <a:ext cx="302004" cy="302004"/>
                <a:chOff x="4420998" y="1954635"/>
                <a:chExt cx="302004" cy="302004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AFCCFD7-2B52-48DD-B6B1-FBCD20224172}"/>
                    </a:ext>
                  </a:extLst>
                </p:cNvPr>
                <p:cNvSpPr/>
                <p:nvPr/>
              </p:nvSpPr>
              <p:spPr>
                <a:xfrm>
                  <a:off x="4420998" y="1954635"/>
                  <a:ext cx="302004" cy="302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1B56C8B5-448A-494C-8CA8-AD1F79153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998" y="1957388"/>
                  <a:ext cx="302004" cy="2992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C874AE15-2285-4799-A5D4-8CEB9BB4B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0998" y="1954635"/>
                  <a:ext cx="302004" cy="3020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3480F33-AD60-46B8-B4B0-FCF55ECBF940}"/>
                </a:ext>
              </a:extLst>
            </p:cNvPr>
            <p:cNvGrpSpPr/>
            <p:nvPr/>
          </p:nvGrpSpPr>
          <p:grpSpPr>
            <a:xfrm>
              <a:off x="7958567" y="2766505"/>
              <a:ext cx="1193359" cy="344165"/>
              <a:chOff x="3901112" y="442499"/>
              <a:chExt cx="1193359" cy="34416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B048135-A7D6-485E-B5B0-863B0D99DB98}"/>
                  </a:ext>
                </a:extLst>
              </p:cNvPr>
              <p:cNvGrpSpPr/>
              <p:nvPr/>
            </p:nvGrpSpPr>
            <p:grpSpPr>
              <a:xfrm>
                <a:off x="3901112" y="484660"/>
                <a:ext cx="302004" cy="302004"/>
                <a:chOff x="4420998" y="1954635"/>
                <a:chExt cx="302004" cy="302004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AA462EF-C822-45DE-BF2B-CFD51C29337D}"/>
                    </a:ext>
                  </a:extLst>
                </p:cNvPr>
                <p:cNvSpPr/>
                <p:nvPr/>
              </p:nvSpPr>
              <p:spPr>
                <a:xfrm>
                  <a:off x="4420998" y="1954635"/>
                  <a:ext cx="302004" cy="302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A5575BC2-59B4-425E-B519-5ABC944E5A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998" y="1957388"/>
                  <a:ext cx="302004" cy="2992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A20C98CE-0235-490A-974E-0A33DDE5C3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0998" y="1954635"/>
                  <a:ext cx="302004" cy="3020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9521E0-47F1-43CB-9540-952E4053B25B}"/>
                  </a:ext>
                </a:extLst>
              </p:cNvPr>
              <p:cNvSpPr txBox="1"/>
              <p:nvPr/>
            </p:nvSpPr>
            <p:spPr>
              <a:xfrm>
                <a:off x="4203116" y="442499"/>
                <a:ext cx="8913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700" dirty="0">
                    <a:solidFill>
                      <a:schemeClr val="bg1"/>
                    </a:solidFill>
                  </a:rPr>
                  <a:t>PROFILE</a:t>
                </a:r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8C96F5C-C051-40F3-9152-BAD95EA4126E}"/>
                </a:ext>
              </a:extLst>
            </p:cNvPr>
            <p:cNvGrpSpPr/>
            <p:nvPr/>
          </p:nvGrpSpPr>
          <p:grpSpPr>
            <a:xfrm>
              <a:off x="7958567" y="3736825"/>
              <a:ext cx="1500464" cy="345097"/>
              <a:chOff x="5845168" y="422517"/>
              <a:chExt cx="1500464" cy="34509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E3AF57B-79C9-4E08-8FD5-CC9034D31ED7}"/>
                  </a:ext>
                </a:extLst>
              </p:cNvPr>
              <p:cNvGrpSpPr/>
              <p:nvPr/>
            </p:nvGrpSpPr>
            <p:grpSpPr>
              <a:xfrm>
                <a:off x="5845168" y="465610"/>
                <a:ext cx="302004" cy="302004"/>
                <a:chOff x="4420998" y="1954635"/>
                <a:chExt cx="302004" cy="302004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7C548A34-4374-44A3-A527-DDC0FCB7A36E}"/>
                    </a:ext>
                  </a:extLst>
                </p:cNvPr>
                <p:cNvSpPr/>
                <p:nvPr/>
              </p:nvSpPr>
              <p:spPr>
                <a:xfrm>
                  <a:off x="4420998" y="1954635"/>
                  <a:ext cx="302004" cy="302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0B2C4DDF-EC9C-4D8A-B096-092A40751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998" y="1957388"/>
                  <a:ext cx="302004" cy="2992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A99CDBFF-996E-49C9-9C02-E363D6A89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0998" y="1954635"/>
                  <a:ext cx="302004" cy="3020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0C0EEC-EBE7-4437-A235-57AAA8491F9C}"/>
                  </a:ext>
                </a:extLst>
              </p:cNvPr>
              <p:cNvSpPr txBox="1"/>
              <p:nvPr/>
            </p:nvSpPr>
            <p:spPr>
              <a:xfrm>
                <a:off x="6150647" y="422517"/>
                <a:ext cx="11949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700" dirty="0">
                    <a:solidFill>
                      <a:schemeClr val="bg1"/>
                    </a:solidFill>
                  </a:rPr>
                  <a:t>PORTFOLIO</a:t>
                </a:r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67B4FE8-C76A-4087-B8BE-582A15384DD1}"/>
                </a:ext>
              </a:extLst>
            </p:cNvPr>
            <p:cNvSpPr/>
            <p:nvPr/>
          </p:nvSpPr>
          <p:spPr>
            <a:xfrm>
              <a:off x="6946781" y="400053"/>
              <a:ext cx="501650" cy="457200"/>
            </a:xfrm>
            <a:prstGeom prst="rect">
              <a:avLst/>
            </a:prstGeom>
            <a:noFill/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F45CDAE-BD8E-4912-8D1F-17FE86BF1012}"/>
                </a:ext>
              </a:extLst>
            </p:cNvPr>
            <p:cNvGrpSpPr/>
            <p:nvPr/>
          </p:nvGrpSpPr>
          <p:grpSpPr>
            <a:xfrm>
              <a:off x="7958567" y="4707145"/>
              <a:ext cx="1301338" cy="338554"/>
              <a:chOff x="8164354" y="442499"/>
              <a:chExt cx="1301338" cy="338554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96A61A2-EF03-48EA-AFA3-334AF23AEDC2}"/>
                  </a:ext>
                </a:extLst>
              </p:cNvPr>
              <p:cNvGrpSpPr/>
              <p:nvPr/>
            </p:nvGrpSpPr>
            <p:grpSpPr>
              <a:xfrm>
                <a:off x="8164354" y="476163"/>
                <a:ext cx="302004" cy="302004"/>
                <a:chOff x="4420998" y="1954635"/>
                <a:chExt cx="302004" cy="302004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1BCAE10-0024-4B85-8AF4-5A4485F15FD1}"/>
                    </a:ext>
                  </a:extLst>
                </p:cNvPr>
                <p:cNvSpPr/>
                <p:nvPr/>
              </p:nvSpPr>
              <p:spPr>
                <a:xfrm>
                  <a:off x="4420998" y="1954635"/>
                  <a:ext cx="302004" cy="3020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C81CC615-E4CE-41CC-B0B5-E74856D95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998" y="1957388"/>
                  <a:ext cx="302004" cy="2992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95101DA0-DC4C-48B8-9B20-B14DF4CDB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0998" y="1954635"/>
                  <a:ext cx="302004" cy="3020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A26631-A412-4CF3-99F7-0582720DE7D5}"/>
                  </a:ext>
                </a:extLst>
              </p:cNvPr>
              <p:cNvSpPr txBox="1"/>
              <p:nvPr/>
            </p:nvSpPr>
            <p:spPr>
              <a:xfrm>
                <a:off x="8458066" y="442499"/>
                <a:ext cx="1007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700" dirty="0">
                    <a:solidFill>
                      <a:schemeClr val="bg1"/>
                    </a:solidFill>
                  </a:rPr>
                  <a:t>CONTACT</a:t>
                </a:r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D9429B-6734-4700-BDB8-1DE0E9B130FF}"/>
                </a:ext>
              </a:extLst>
            </p:cNvPr>
            <p:cNvSpPr txBox="1"/>
            <p:nvPr/>
          </p:nvSpPr>
          <p:spPr>
            <a:xfrm>
              <a:off x="7955701" y="181243"/>
              <a:ext cx="1683367" cy="30777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메뉴</a:t>
              </a:r>
              <a:r>
                <a:rPr lang="en-US" altLang="ko-KR" sz="2400" dirty="0">
                  <a:solidFill>
                    <a:schemeClr val="bg1"/>
                  </a:solidFill>
                </a:rPr>
                <a:t>(</a:t>
              </a:r>
              <a:r>
                <a:rPr lang="ko-KR" altLang="en-US" sz="2400" dirty="0">
                  <a:solidFill>
                    <a:schemeClr val="bg1"/>
                  </a:solidFill>
                </a:rPr>
                <a:t>내비게이션</a:t>
              </a:r>
              <a:r>
                <a:rPr lang="en-US" altLang="ko-KR" sz="2400" dirty="0">
                  <a:solidFill>
                    <a:schemeClr val="bg1"/>
                  </a:solidFill>
                </a:rPr>
                <a:t>)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D6FDD4E-C422-416E-83D9-1823BD5208A5}"/>
                </a:ext>
              </a:extLst>
            </p:cNvPr>
            <p:cNvGrpSpPr/>
            <p:nvPr/>
          </p:nvGrpSpPr>
          <p:grpSpPr>
            <a:xfrm>
              <a:off x="7091244" y="542928"/>
              <a:ext cx="212724" cy="171450"/>
              <a:chOff x="5245101" y="478631"/>
              <a:chExt cx="212724" cy="171450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AB7F73D-B2FA-46C4-B1DD-6DD1E45F3106}"/>
                  </a:ext>
                </a:extLst>
              </p:cNvPr>
              <p:cNvCxnSpPr/>
              <p:nvPr/>
            </p:nvCxnSpPr>
            <p:spPr>
              <a:xfrm>
                <a:off x="5245101" y="478631"/>
                <a:ext cx="212724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345FA6F7-96C1-4BA4-B023-BC636AC22E6F}"/>
                  </a:ext>
                </a:extLst>
              </p:cNvPr>
              <p:cNvCxnSpPr/>
              <p:nvPr/>
            </p:nvCxnSpPr>
            <p:spPr>
              <a:xfrm>
                <a:off x="5245101" y="564356"/>
                <a:ext cx="212724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4FFD2CA-0A89-498F-889B-7FB3532D6B70}"/>
                  </a:ext>
                </a:extLst>
              </p:cNvPr>
              <p:cNvCxnSpPr/>
              <p:nvPr/>
            </p:nvCxnSpPr>
            <p:spPr>
              <a:xfrm>
                <a:off x="5245101" y="650081"/>
                <a:ext cx="212724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35F1196E-69DC-4291-81FA-1C1A40E8B67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rot="16200000" flipH="1">
              <a:off x="7437591" y="617268"/>
              <a:ext cx="509585" cy="989554"/>
            </a:xfrm>
            <a:prstGeom prst="bentConnector2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15DA0B-1912-4F6E-A544-5BAB86EB7A60}"/>
                </a:ext>
              </a:extLst>
            </p:cNvPr>
            <p:cNvSpPr txBox="1"/>
            <p:nvPr/>
          </p:nvSpPr>
          <p:spPr>
            <a:xfrm>
              <a:off x="7499487" y="1178684"/>
              <a:ext cx="1240938" cy="30777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클릭 후 화면</a:t>
              </a:r>
              <a:endParaRPr lang="en-US" altLang="ko-KR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96D1E4D-1883-4059-8769-BD3CF4C52B91}"/>
              </a:ext>
            </a:extLst>
          </p:cNvPr>
          <p:cNvSpPr txBox="1"/>
          <p:nvPr/>
        </p:nvSpPr>
        <p:spPr>
          <a:xfrm>
            <a:off x="16007119" y="9779169"/>
            <a:ext cx="2280881" cy="5078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모바일</a:t>
            </a:r>
            <a:r>
              <a:rPr lang="en-US" altLang="ko-KR" sz="2700" dirty="0">
                <a:solidFill>
                  <a:schemeClr val="bg1"/>
                </a:solidFill>
              </a:rPr>
              <a:t>(390px)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069198-222D-4382-9FF7-7864804675F8}"/>
              </a:ext>
            </a:extLst>
          </p:cNvPr>
          <p:cNvSpPr txBox="1"/>
          <p:nvPr/>
        </p:nvSpPr>
        <p:spPr>
          <a:xfrm>
            <a:off x="5660949" y="246146"/>
            <a:ext cx="492443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홈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4E2343-29CE-4A3C-95BC-F8B8D0E1A3D4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3FD679B-ADAE-44C2-8C48-2108617B0AF2}"/>
              </a:ext>
            </a:extLst>
          </p:cNvPr>
          <p:cNvGrpSpPr/>
          <p:nvPr/>
        </p:nvGrpSpPr>
        <p:grpSpPr>
          <a:xfrm>
            <a:off x="14711961" y="725544"/>
            <a:ext cx="607956" cy="607956"/>
            <a:chOff x="10590461" y="213731"/>
            <a:chExt cx="423980" cy="42398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AD5288B-AC2F-46A2-9AE7-089DD8A36EB2}"/>
                </a:ext>
              </a:extLst>
            </p:cNvPr>
            <p:cNvSpPr/>
            <p:nvPr/>
          </p:nvSpPr>
          <p:spPr>
            <a:xfrm>
              <a:off x="10590461" y="213731"/>
              <a:ext cx="423980" cy="4239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3704D6-2F2E-42BF-8E7A-494C3DCB01F6}"/>
                </a:ext>
              </a:extLst>
            </p:cNvPr>
            <p:cNvGrpSpPr/>
            <p:nvPr/>
          </p:nvGrpSpPr>
          <p:grpSpPr>
            <a:xfrm>
              <a:off x="10711071" y="324962"/>
              <a:ext cx="189112" cy="184739"/>
              <a:chOff x="3961836" y="781844"/>
              <a:chExt cx="460710" cy="450056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7F006A6-43CE-4181-9B62-F137830C4B91}"/>
                  </a:ext>
                </a:extLst>
              </p:cNvPr>
              <p:cNvCxnSpPr/>
              <p:nvPr/>
            </p:nvCxnSpPr>
            <p:spPr>
              <a:xfrm flipV="1">
                <a:off x="3961836" y="786664"/>
                <a:ext cx="445236" cy="445236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004297D-EB83-45D9-92CF-867DCAE024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67163" y="781844"/>
                <a:ext cx="455383" cy="450056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61FF01-A131-40CB-A3FD-6D17ACF9A062}"/>
              </a:ext>
            </a:extLst>
          </p:cNvPr>
          <p:cNvSpPr txBox="1"/>
          <p:nvPr/>
        </p:nvSpPr>
        <p:spPr>
          <a:xfrm>
            <a:off x="3735582" y="2948193"/>
            <a:ext cx="4147482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ea typeface="Adobe 고딕 Std B"/>
              </a:rPr>
              <a:t>JEON</a:t>
            </a:r>
          </a:p>
          <a:p>
            <a:r>
              <a:rPr lang="en-US" altLang="ko-KR" sz="8000" b="1" dirty="0">
                <a:ea typeface="Adobe 고딕 Std B"/>
              </a:rPr>
              <a:t>EUN SEO</a:t>
            </a:r>
          </a:p>
          <a:p>
            <a:endParaRPr lang="en-US" altLang="ko-KR" sz="3000" b="1" dirty="0">
              <a:ea typeface="Adobe 고딕 Std B"/>
            </a:endParaRPr>
          </a:p>
          <a:p>
            <a:r>
              <a:rPr lang="en-US" altLang="ko-KR" sz="6500" b="1" dirty="0">
                <a:ea typeface="Adobe 고딕 Std B"/>
              </a:rPr>
              <a:t>PORTFOLIO</a:t>
            </a:r>
            <a:endParaRPr lang="ko-KR" altLang="en-US" sz="6500" b="1" dirty="0">
              <a:ea typeface="Adobe 고딕 Std B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EBB996-2D70-43AC-BD79-CE99493CA25D}"/>
              </a:ext>
            </a:extLst>
          </p:cNvPr>
          <p:cNvCxnSpPr>
            <a:cxnSpLocks/>
          </p:cNvCxnSpPr>
          <p:nvPr/>
        </p:nvCxnSpPr>
        <p:spPr>
          <a:xfrm>
            <a:off x="7924800" y="6057900"/>
            <a:ext cx="0" cy="6992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08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2E55B77-FD73-45F7-8577-8A7EC9FFF8B6}"/>
              </a:ext>
            </a:extLst>
          </p:cNvPr>
          <p:cNvSpPr/>
          <p:nvPr/>
        </p:nvSpPr>
        <p:spPr>
          <a:xfrm>
            <a:off x="6411196" y="421640"/>
            <a:ext cx="5457824" cy="9115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B256D90-5C45-4447-88D3-658B5B4F4BDE}"/>
              </a:ext>
            </a:extLst>
          </p:cNvPr>
          <p:cNvGrpSpPr/>
          <p:nvPr/>
        </p:nvGrpSpPr>
        <p:grpSpPr>
          <a:xfrm>
            <a:off x="6792503" y="735968"/>
            <a:ext cx="319086" cy="257175"/>
            <a:chOff x="5245101" y="478631"/>
            <a:chExt cx="212724" cy="171450"/>
          </a:xfrm>
        </p:grpSpPr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3F10815-09BB-4D04-852E-E1A2EA7CECC3}"/>
                </a:ext>
              </a:extLst>
            </p:cNvPr>
            <p:cNvCxnSpPr/>
            <p:nvPr/>
          </p:nvCxnSpPr>
          <p:spPr>
            <a:xfrm>
              <a:off x="5245101" y="478631"/>
              <a:ext cx="212724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4B0FBE6-DC61-4BE3-9E04-34BC2E560F03}"/>
                </a:ext>
              </a:extLst>
            </p:cNvPr>
            <p:cNvCxnSpPr/>
            <p:nvPr/>
          </p:nvCxnSpPr>
          <p:spPr>
            <a:xfrm>
              <a:off x="5245101" y="564356"/>
              <a:ext cx="212724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0B786AE6-0C47-4D9E-89A8-63CECC0160CA}"/>
                </a:ext>
              </a:extLst>
            </p:cNvPr>
            <p:cNvCxnSpPr/>
            <p:nvPr/>
          </p:nvCxnSpPr>
          <p:spPr>
            <a:xfrm>
              <a:off x="5245101" y="650081"/>
              <a:ext cx="212724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CF3F58C-D138-4187-AD30-44EE0C271FA2}"/>
              </a:ext>
            </a:extLst>
          </p:cNvPr>
          <p:cNvGrpSpPr/>
          <p:nvPr/>
        </p:nvGrpSpPr>
        <p:grpSpPr>
          <a:xfrm>
            <a:off x="11105162" y="8778887"/>
            <a:ext cx="484748" cy="484748"/>
            <a:chOff x="9639300" y="6200920"/>
            <a:chExt cx="323165" cy="3231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47919F15-9537-445B-9A83-68A701137BA5}"/>
                </a:ext>
              </a:extLst>
            </p:cNvPr>
            <p:cNvSpPr/>
            <p:nvPr/>
          </p:nvSpPr>
          <p:spPr>
            <a:xfrm>
              <a:off x="9639300" y="6200920"/>
              <a:ext cx="323165" cy="3231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6" name="화살표: 위쪽 105">
              <a:extLst>
                <a:ext uri="{FF2B5EF4-FFF2-40B4-BE49-F238E27FC236}">
                  <a16:creationId xmlns:a16="http://schemas.microsoft.com/office/drawing/2014/main" id="{DD04922C-4CDF-4CE8-AFCE-A197A9926D95}"/>
                </a:ext>
              </a:extLst>
            </p:cNvPr>
            <p:cNvSpPr/>
            <p:nvPr/>
          </p:nvSpPr>
          <p:spPr>
            <a:xfrm>
              <a:off x="9747081" y="6326408"/>
              <a:ext cx="107601" cy="124400"/>
            </a:xfrm>
            <a:prstGeom prst="upArrow">
              <a:avLst>
                <a:gd name="adj1" fmla="val 3629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6E562F4-76CD-4768-AD94-DDBA8BD74E23}"/>
                </a:ext>
              </a:extLst>
            </p:cNvPr>
            <p:cNvCxnSpPr>
              <a:cxnSpLocks/>
            </p:cNvCxnSpPr>
            <p:nvPr/>
          </p:nvCxnSpPr>
          <p:spPr>
            <a:xfrm>
              <a:off x="9734548" y="6294859"/>
              <a:ext cx="124466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ADE843-FE91-4A92-9A54-052A8DBA6E48}"/>
              </a:ext>
            </a:extLst>
          </p:cNvPr>
          <p:cNvSpPr/>
          <p:nvPr/>
        </p:nvSpPr>
        <p:spPr>
          <a:xfrm>
            <a:off x="467065" y="421640"/>
            <a:ext cx="5457824" cy="9115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85C83-2B14-4B40-9B53-CD6F17B1A5AD}"/>
              </a:ext>
            </a:extLst>
          </p:cNvPr>
          <p:cNvSpPr txBox="1"/>
          <p:nvPr/>
        </p:nvSpPr>
        <p:spPr>
          <a:xfrm>
            <a:off x="14811279" y="9779169"/>
            <a:ext cx="3476721" cy="5078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모바일</a:t>
            </a:r>
            <a:r>
              <a:rPr lang="en-US" altLang="ko-KR" sz="2700" dirty="0">
                <a:solidFill>
                  <a:schemeClr val="bg1"/>
                </a:solidFill>
              </a:rPr>
              <a:t>(390px)  </a:t>
            </a:r>
            <a:r>
              <a:rPr lang="ko-KR" altLang="en-US" sz="2700" dirty="0">
                <a:solidFill>
                  <a:schemeClr val="bg1"/>
                </a:solidFill>
              </a:rPr>
              <a:t>프로필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79C3AFD-76B6-44D8-AA49-3CF3CC0DE932}"/>
              </a:ext>
            </a:extLst>
          </p:cNvPr>
          <p:cNvGrpSpPr/>
          <p:nvPr/>
        </p:nvGrpSpPr>
        <p:grpSpPr>
          <a:xfrm>
            <a:off x="848372" y="735968"/>
            <a:ext cx="319086" cy="257175"/>
            <a:chOff x="5245101" y="478631"/>
            <a:chExt cx="212724" cy="171450"/>
          </a:xfrm>
        </p:grpSpPr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8A11A4D-AD4F-404B-8652-27DFBD3BAE77}"/>
                </a:ext>
              </a:extLst>
            </p:cNvPr>
            <p:cNvCxnSpPr/>
            <p:nvPr/>
          </p:nvCxnSpPr>
          <p:spPr>
            <a:xfrm>
              <a:off x="5245101" y="478631"/>
              <a:ext cx="212724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2F83FBD-93E5-4C9F-89E8-87C0F99284A2}"/>
                </a:ext>
              </a:extLst>
            </p:cNvPr>
            <p:cNvCxnSpPr/>
            <p:nvPr/>
          </p:nvCxnSpPr>
          <p:spPr>
            <a:xfrm>
              <a:off x="5245101" y="564356"/>
              <a:ext cx="212724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86C6200-86E0-4788-A506-CA124986CEBE}"/>
                </a:ext>
              </a:extLst>
            </p:cNvPr>
            <p:cNvCxnSpPr/>
            <p:nvPr/>
          </p:nvCxnSpPr>
          <p:spPr>
            <a:xfrm>
              <a:off x="5245101" y="650081"/>
              <a:ext cx="212724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4F4A9F4-6815-4CAB-AF25-63EFF302C9F2}"/>
              </a:ext>
            </a:extLst>
          </p:cNvPr>
          <p:cNvGrpSpPr/>
          <p:nvPr/>
        </p:nvGrpSpPr>
        <p:grpSpPr>
          <a:xfrm>
            <a:off x="5161031" y="8778887"/>
            <a:ext cx="484748" cy="484748"/>
            <a:chOff x="9639300" y="6200920"/>
            <a:chExt cx="323165" cy="32316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0E0A14E4-4173-40E2-9756-4FE6C4BDF207}"/>
                </a:ext>
              </a:extLst>
            </p:cNvPr>
            <p:cNvSpPr/>
            <p:nvPr/>
          </p:nvSpPr>
          <p:spPr>
            <a:xfrm>
              <a:off x="9639300" y="6200920"/>
              <a:ext cx="323165" cy="3231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6" name="화살표: 위쪽 95">
              <a:extLst>
                <a:ext uri="{FF2B5EF4-FFF2-40B4-BE49-F238E27FC236}">
                  <a16:creationId xmlns:a16="http://schemas.microsoft.com/office/drawing/2014/main" id="{DB8B6539-FC58-4E3D-8CA8-305F8FCFA420}"/>
                </a:ext>
              </a:extLst>
            </p:cNvPr>
            <p:cNvSpPr/>
            <p:nvPr/>
          </p:nvSpPr>
          <p:spPr>
            <a:xfrm>
              <a:off x="9747081" y="6326408"/>
              <a:ext cx="107601" cy="124400"/>
            </a:xfrm>
            <a:prstGeom prst="upArrow">
              <a:avLst>
                <a:gd name="adj1" fmla="val 3629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72F5A77-F195-484C-B5EB-36DBDB23024C}"/>
                </a:ext>
              </a:extLst>
            </p:cNvPr>
            <p:cNvCxnSpPr>
              <a:cxnSpLocks/>
            </p:cNvCxnSpPr>
            <p:nvPr/>
          </p:nvCxnSpPr>
          <p:spPr>
            <a:xfrm>
              <a:off x="9734548" y="6294859"/>
              <a:ext cx="124466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95D42AB-4126-442F-A5C4-5F7414412CB5}"/>
              </a:ext>
            </a:extLst>
          </p:cNvPr>
          <p:cNvCxnSpPr>
            <a:cxnSpLocks/>
            <a:stCxn id="95" idx="0"/>
            <a:endCxn id="109" idx="1"/>
          </p:cNvCxnSpPr>
          <p:nvPr/>
        </p:nvCxnSpPr>
        <p:spPr>
          <a:xfrm rot="5400000" flipH="1" flipV="1">
            <a:off x="5481957" y="8235327"/>
            <a:ext cx="465009" cy="622112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C992271C-F2CE-4F33-A483-7CC86BC42AA2}"/>
              </a:ext>
            </a:extLst>
          </p:cNvPr>
          <p:cNvSpPr txBox="1"/>
          <p:nvPr/>
        </p:nvSpPr>
        <p:spPr>
          <a:xfrm>
            <a:off x="6025517" y="8083045"/>
            <a:ext cx="1415772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스크롤업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62CEABA-355A-4539-B550-9147069DC712}"/>
              </a:ext>
            </a:extLst>
          </p:cNvPr>
          <p:cNvGrpSpPr/>
          <p:nvPr/>
        </p:nvGrpSpPr>
        <p:grpSpPr>
          <a:xfrm>
            <a:off x="1280567" y="1798995"/>
            <a:ext cx="3880464" cy="3959250"/>
            <a:chOff x="1140903" y="1702965"/>
            <a:chExt cx="2411494" cy="2411494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C178575F-EBE9-4B48-9BA9-E5ECB2601B43}"/>
                </a:ext>
              </a:extLst>
            </p:cNvPr>
            <p:cNvSpPr/>
            <p:nvPr/>
          </p:nvSpPr>
          <p:spPr>
            <a:xfrm>
              <a:off x="1140903" y="1702965"/>
              <a:ext cx="2411494" cy="24114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7E2A30F-1BBC-46E3-94E0-98B726087171}"/>
                </a:ext>
              </a:extLst>
            </p:cNvPr>
            <p:cNvCxnSpPr>
              <a:stCxn id="111" idx="7"/>
              <a:endCxn id="111" idx="3"/>
            </p:cNvCxnSpPr>
            <p:nvPr/>
          </p:nvCxnSpPr>
          <p:spPr>
            <a:xfrm flipH="1"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DE65730-A296-4A33-8CBB-A46860840D97}"/>
                </a:ext>
              </a:extLst>
            </p:cNvPr>
            <p:cNvCxnSpPr>
              <a:stCxn id="111" idx="1"/>
              <a:endCxn id="111" idx="5"/>
            </p:cNvCxnSpPr>
            <p:nvPr/>
          </p:nvCxnSpPr>
          <p:spPr>
            <a:xfrm>
              <a:off x="1494058" y="2056120"/>
              <a:ext cx="1705184" cy="1705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60BA502-0B5C-4957-B5E4-C737FF413A01}"/>
              </a:ext>
            </a:extLst>
          </p:cNvPr>
          <p:cNvSpPr/>
          <p:nvPr/>
        </p:nvSpPr>
        <p:spPr>
          <a:xfrm>
            <a:off x="2152994" y="6129174"/>
            <a:ext cx="2043158" cy="826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1D1F0F08-8FC7-4F77-B3A0-6DE3B03BF16D}"/>
              </a:ext>
            </a:extLst>
          </p:cNvPr>
          <p:cNvCxnSpPr>
            <a:cxnSpLocks/>
          </p:cNvCxnSpPr>
          <p:nvPr/>
        </p:nvCxnSpPr>
        <p:spPr>
          <a:xfrm>
            <a:off x="1813302" y="7625321"/>
            <a:ext cx="27225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951F0A0-D934-4F7E-B56A-630421D3A5CC}"/>
              </a:ext>
            </a:extLst>
          </p:cNvPr>
          <p:cNvCxnSpPr>
            <a:cxnSpLocks/>
          </p:cNvCxnSpPr>
          <p:nvPr/>
        </p:nvCxnSpPr>
        <p:spPr>
          <a:xfrm>
            <a:off x="1813302" y="8211108"/>
            <a:ext cx="27225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99BD1B0-F2B5-41CE-8A4A-086349D5A974}"/>
              </a:ext>
            </a:extLst>
          </p:cNvPr>
          <p:cNvCxnSpPr>
            <a:cxnSpLocks/>
          </p:cNvCxnSpPr>
          <p:nvPr/>
        </p:nvCxnSpPr>
        <p:spPr>
          <a:xfrm>
            <a:off x="1813302" y="8739746"/>
            <a:ext cx="27225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7C56605-5326-43EC-8AF2-BE2E1CA11BEA}"/>
              </a:ext>
            </a:extLst>
          </p:cNvPr>
          <p:cNvSpPr txBox="1"/>
          <p:nvPr/>
        </p:nvSpPr>
        <p:spPr>
          <a:xfrm>
            <a:off x="2512485" y="3593513"/>
            <a:ext cx="1415772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기본정보</a:t>
            </a: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64AE7E5-E76A-4578-9BBD-8149821E07AF}"/>
              </a:ext>
            </a:extLst>
          </p:cNvPr>
          <p:cNvSpPr/>
          <p:nvPr/>
        </p:nvSpPr>
        <p:spPr>
          <a:xfrm>
            <a:off x="7064859" y="3524321"/>
            <a:ext cx="201849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986F988-CA25-4AC8-B8EE-D029CA2395B3}"/>
              </a:ext>
            </a:extLst>
          </p:cNvPr>
          <p:cNvSpPr/>
          <p:nvPr/>
        </p:nvSpPr>
        <p:spPr>
          <a:xfrm>
            <a:off x="7064859" y="4791851"/>
            <a:ext cx="201849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15568AB-CCA9-4EAE-AB0E-E2A12226E30D}"/>
              </a:ext>
            </a:extLst>
          </p:cNvPr>
          <p:cNvSpPr/>
          <p:nvPr/>
        </p:nvSpPr>
        <p:spPr>
          <a:xfrm>
            <a:off x="7064859" y="6059381"/>
            <a:ext cx="201849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9B658A3-56A1-4E68-A05F-995948C90734}"/>
              </a:ext>
            </a:extLst>
          </p:cNvPr>
          <p:cNvSpPr/>
          <p:nvPr/>
        </p:nvSpPr>
        <p:spPr>
          <a:xfrm>
            <a:off x="7064859" y="7326911"/>
            <a:ext cx="201849" cy="2139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0123BA0-D930-4D51-B0DC-43F008B5A8D1}"/>
              </a:ext>
            </a:extLst>
          </p:cNvPr>
          <p:cNvCxnSpPr>
            <a:cxnSpLocks/>
          </p:cNvCxnSpPr>
          <p:nvPr/>
        </p:nvCxnSpPr>
        <p:spPr>
          <a:xfrm>
            <a:off x="7783310" y="3824346"/>
            <a:ext cx="3464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3C8C55A9-772D-412B-B1FC-505633936CE4}"/>
              </a:ext>
            </a:extLst>
          </p:cNvPr>
          <p:cNvCxnSpPr>
            <a:cxnSpLocks/>
          </p:cNvCxnSpPr>
          <p:nvPr/>
        </p:nvCxnSpPr>
        <p:spPr>
          <a:xfrm>
            <a:off x="7783310" y="5022836"/>
            <a:ext cx="3464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3B0FE92-1A27-4A60-9B1F-146163C0851E}"/>
              </a:ext>
            </a:extLst>
          </p:cNvPr>
          <p:cNvCxnSpPr>
            <a:cxnSpLocks/>
          </p:cNvCxnSpPr>
          <p:nvPr/>
        </p:nvCxnSpPr>
        <p:spPr>
          <a:xfrm>
            <a:off x="7783310" y="6380507"/>
            <a:ext cx="3464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F1EE69B5-B5CC-4E78-AFDC-5829F1BB8140}"/>
              </a:ext>
            </a:extLst>
          </p:cNvPr>
          <p:cNvCxnSpPr>
            <a:cxnSpLocks/>
          </p:cNvCxnSpPr>
          <p:nvPr/>
        </p:nvCxnSpPr>
        <p:spPr>
          <a:xfrm>
            <a:off x="7783310" y="7538163"/>
            <a:ext cx="3464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3BFE331-C1C8-4E21-B14E-01442916A8CA}"/>
              </a:ext>
            </a:extLst>
          </p:cNvPr>
          <p:cNvSpPr txBox="1"/>
          <p:nvPr/>
        </p:nvSpPr>
        <p:spPr>
          <a:xfrm>
            <a:off x="8001425" y="1678945"/>
            <a:ext cx="2246128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학력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자격증 등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DE4A08B-6999-4571-9D12-F39359C1D9F4}"/>
              </a:ext>
            </a:extLst>
          </p:cNvPr>
          <p:cNvGrpSpPr/>
          <p:nvPr/>
        </p:nvGrpSpPr>
        <p:grpSpPr>
          <a:xfrm>
            <a:off x="12364669" y="421640"/>
            <a:ext cx="5457824" cy="9115424"/>
            <a:chOff x="8301169" y="333374"/>
            <a:chExt cx="3638549" cy="6076949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D482CC94-6692-4532-BBB3-B031B2993948}"/>
                </a:ext>
              </a:extLst>
            </p:cNvPr>
            <p:cNvGrpSpPr/>
            <p:nvPr/>
          </p:nvGrpSpPr>
          <p:grpSpPr>
            <a:xfrm>
              <a:off x="8301169" y="333374"/>
              <a:ext cx="3638549" cy="6076949"/>
              <a:chOff x="292511" y="333374"/>
              <a:chExt cx="3638549" cy="6076949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DF24C293-AB1F-4890-A289-948F150EA088}"/>
                  </a:ext>
                </a:extLst>
              </p:cNvPr>
              <p:cNvSpPr/>
              <p:nvPr/>
            </p:nvSpPr>
            <p:spPr>
              <a:xfrm>
                <a:off x="292511" y="333374"/>
                <a:ext cx="3638549" cy="60769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D4B4F44-229B-43A4-B125-53B9CAAB8FD9}"/>
                  </a:ext>
                </a:extLst>
              </p:cNvPr>
              <p:cNvGrpSpPr/>
              <p:nvPr/>
            </p:nvGrpSpPr>
            <p:grpSpPr>
              <a:xfrm>
                <a:off x="546716" y="542926"/>
                <a:ext cx="212724" cy="171450"/>
                <a:chOff x="5245101" y="478631"/>
                <a:chExt cx="212724" cy="171450"/>
              </a:xfrm>
            </p:grpSpPr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2D322832-1892-4BCD-B4EE-EDE2D347F20B}"/>
                    </a:ext>
                  </a:extLst>
                </p:cNvPr>
                <p:cNvCxnSpPr/>
                <p:nvPr/>
              </p:nvCxnSpPr>
              <p:spPr>
                <a:xfrm>
                  <a:off x="5245101" y="478631"/>
                  <a:ext cx="212724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C2A934F5-2036-441B-BB59-4F427A44F3CD}"/>
                    </a:ext>
                  </a:extLst>
                </p:cNvPr>
                <p:cNvCxnSpPr/>
                <p:nvPr/>
              </p:nvCxnSpPr>
              <p:spPr>
                <a:xfrm>
                  <a:off x="5245101" y="564356"/>
                  <a:ext cx="212724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7FD1782E-DFA0-463F-93D6-63CBE406F51B}"/>
                    </a:ext>
                  </a:extLst>
                </p:cNvPr>
                <p:cNvCxnSpPr/>
                <p:nvPr/>
              </p:nvCxnSpPr>
              <p:spPr>
                <a:xfrm>
                  <a:off x="5245101" y="650081"/>
                  <a:ext cx="212724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0D91DC86-47CA-45CD-91A2-0713AD5AF46D}"/>
                  </a:ext>
                </a:extLst>
              </p:cNvPr>
              <p:cNvGrpSpPr/>
              <p:nvPr/>
            </p:nvGrpSpPr>
            <p:grpSpPr>
              <a:xfrm>
                <a:off x="3421822" y="5904872"/>
                <a:ext cx="323165" cy="323165"/>
                <a:chOff x="9639300" y="6200920"/>
                <a:chExt cx="323165" cy="323165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FCFB1CC-124D-4CD4-8BA1-4E4E6A74953E}"/>
                    </a:ext>
                  </a:extLst>
                </p:cNvPr>
                <p:cNvSpPr/>
                <p:nvPr/>
              </p:nvSpPr>
              <p:spPr>
                <a:xfrm>
                  <a:off x="9639300" y="6200920"/>
                  <a:ext cx="323165" cy="32316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48" name="화살표: 위쪽 147">
                  <a:extLst>
                    <a:ext uri="{FF2B5EF4-FFF2-40B4-BE49-F238E27FC236}">
                      <a16:creationId xmlns:a16="http://schemas.microsoft.com/office/drawing/2014/main" id="{ACB331EA-59F9-42EE-884A-0D56ED200C7D}"/>
                    </a:ext>
                  </a:extLst>
                </p:cNvPr>
                <p:cNvSpPr/>
                <p:nvPr/>
              </p:nvSpPr>
              <p:spPr>
                <a:xfrm>
                  <a:off x="9747081" y="6326408"/>
                  <a:ext cx="107601" cy="124400"/>
                </a:xfrm>
                <a:prstGeom prst="upArrow">
                  <a:avLst>
                    <a:gd name="adj1" fmla="val 36293"/>
                    <a:gd name="adj2" fmla="val 5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87C5E6D2-98C2-4C2D-8B2F-9A43D79BBB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34548" y="6294859"/>
                  <a:ext cx="124466" cy="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6D648E8E-B6C3-491B-92E0-ECAF16C6B4B0}"/>
                </a:ext>
              </a:extLst>
            </p:cNvPr>
            <p:cNvGrpSpPr/>
            <p:nvPr/>
          </p:nvGrpSpPr>
          <p:grpSpPr>
            <a:xfrm>
              <a:off x="8727694" y="2029879"/>
              <a:ext cx="533816" cy="565734"/>
              <a:chOff x="1140903" y="1702965"/>
              <a:chExt cx="2411494" cy="2411494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1664677-BF47-4E68-AF9C-A63292C50DB4}"/>
                  </a:ext>
                </a:extLst>
              </p:cNvPr>
              <p:cNvSpPr/>
              <p:nvPr/>
            </p:nvSpPr>
            <p:spPr>
              <a:xfrm>
                <a:off x="1140903" y="1702965"/>
                <a:ext cx="2411494" cy="24114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EB4256AE-4093-4604-9396-97EEDDE4A64A}"/>
                  </a:ext>
                </a:extLst>
              </p:cNvPr>
              <p:cNvCxnSpPr>
                <a:stCxn id="155" idx="7"/>
                <a:endCxn id="155" idx="3"/>
              </p:cNvCxnSpPr>
              <p:nvPr/>
            </p:nvCxnSpPr>
            <p:spPr>
              <a:xfrm flipH="1">
                <a:off x="1494058" y="2056120"/>
                <a:ext cx="1705184" cy="1705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305D69E6-0FB4-44EC-A8E2-E7BC466C4600}"/>
                  </a:ext>
                </a:extLst>
              </p:cNvPr>
              <p:cNvCxnSpPr>
                <a:stCxn id="155" idx="1"/>
                <a:endCxn id="155" idx="5"/>
              </p:cNvCxnSpPr>
              <p:nvPr/>
            </p:nvCxnSpPr>
            <p:spPr>
              <a:xfrm>
                <a:off x="1494058" y="2056120"/>
                <a:ext cx="1705184" cy="1705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FD6EB39A-000A-421E-A65D-9281A5B6E1CF}"/>
                </a:ext>
              </a:extLst>
            </p:cNvPr>
            <p:cNvGrpSpPr/>
            <p:nvPr/>
          </p:nvGrpSpPr>
          <p:grpSpPr>
            <a:xfrm>
              <a:off x="8727694" y="3293426"/>
              <a:ext cx="533816" cy="565734"/>
              <a:chOff x="1140903" y="1702965"/>
              <a:chExt cx="2411494" cy="2411494"/>
            </a:xfrm>
          </p:grpSpPr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DAF7CEE3-F52A-4754-A932-1342DEA9D154}"/>
                  </a:ext>
                </a:extLst>
              </p:cNvPr>
              <p:cNvSpPr/>
              <p:nvPr/>
            </p:nvSpPr>
            <p:spPr>
              <a:xfrm>
                <a:off x="1140903" y="1702965"/>
                <a:ext cx="2411494" cy="24114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AEC30EDE-CB3B-42BC-9550-0BA934E4BB17}"/>
                  </a:ext>
                </a:extLst>
              </p:cNvPr>
              <p:cNvCxnSpPr>
                <a:stCxn id="159" idx="7"/>
                <a:endCxn id="159" idx="3"/>
              </p:cNvCxnSpPr>
              <p:nvPr/>
            </p:nvCxnSpPr>
            <p:spPr>
              <a:xfrm flipH="1">
                <a:off x="1494058" y="2056120"/>
                <a:ext cx="1705184" cy="1705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20D4B683-72C1-43FD-8CCA-94930D680944}"/>
                  </a:ext>
                </a:extLst>
              </p:cNvPr>
              <p:cNvCxnSpPr>
                <a:stCxn id="159" idx="1"/>
                <a:endCxn id="159" idx="5"/>
              </p:cNvCxnSpPr>
              <p:nvPr/>
            </p:nvCxnSpPr>
            <p:spPr>
              <a:xfrm>
                <a:off x="1494058" y="2056120"/>
                <a:ext cx="1705184" cy="1705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67F45762-2EEC-4080-B96A-91377F67AC2E}"/>
                </a:ext>
              </a:extLst>
            </p:cNvPr>
            <p:cNvGrpSpPr/>
            <p:nvPr/>
          </p:nvGrpSpPr>
          <p:grpSpPr>
            <a:xfrm>
              <a:off x="8727694" y="4595074"/>
              <a:ext cx="533816" cy="565734"/>
              <a:chOff x="1140903" y="1702965"/>
              <a:chExt cx="2411494" cy="2411494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B36BEAAD-D2D6-4380-8387-756B301CE5C0}"/>
                  </a:ext>
                </a:extLst>
              </p:cNvPr>
              <p:cNvSpPr/>
              <p:nvPr/>
            </p:nvSpPr>
            <p:spPr>
              <a:xfrm>
                <a:off x="1140903" y="1702965"/>
                <a:ext cx="2411494" cy="24114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96DDDD03-C65F-499B-8BD2-5BA5375DA80C}"/>
                  </a:ext>
                </a:extLst>
              </p:cNvPr>
              <p:cNvCxnSpPr>
                <a:stCxn id="163" idx="7"/>
                <a:endCxn id="163" idx="3"/>
              </p:cNvCxnSpPr>
              <p:nvPr/>
            </p:nvCxnSpPr>
            <p:spPr>
              <a:xfrm flipH="1">
                <a:off x="1494058" y="2056120"/>
                <a:ext cx="1705184" cy="1705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41E83EAE-8288-4A2D-BAE4-40793C3CD103}"/>
                  </a:ext>
                </a:extLst>
              </p:cNvPr>
              <p:cNvCxnSpPr>
                <a:stCxn id="163" idx="1"/>
                <a:endCxn id="163" idx="5"/>
              </p:cNvCxnSpPr>
              <p:nvPr/>
            </p:nvCxnSpPr>
            <p:spPr>
              <a:xfrm>
                <a:off x="1494058" y="2056120"/>
                <a:ext cx="1705184" cy="1705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21459F0-CB91-4CD2-AA2E-F6D7B89A813C}"/>
                </a:ext>
              </a:extLst>
            </p:cNvPr>
            <p:cNvSpPr/>
            <p:nvPr/>
          </p:nvSpPr>
          <p:spPr>
            <a:xfrm>
              <a:off x="9456221" y="2185149"/>
              <a:ext cx="1974259" cy="1840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E527A4E-1753-4EE4-8530-D2EE8EAFCAE1}"/>
                </a:ext>
              </a:extLst>
            </p:cNvPr>
            <p:cNvSpPr/>
            <p:nvPr/>
          </p:nvSpPr>
          <p:spPr>
            <a:xfrm>
              <a:off x="9456221" y="2185149"/>
              <a:ext cx="1255249" cy="184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7F7AED-E80D-40F3-9439-EBC974BCB818}"/>
                </a:ext>
              </a:extLst>
            </p:cNvPr>
            <p:cNvSpPr/>
            <p:nvPr/>
          </p:nvSpPr>
          <p:spPr>
            <a:xfrm>
              <a:off x="9456221" y="3462844"/>
              <a:ext cx="1974259" cy="1840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A54610-3BB9-4A1F-A876-FAE6AF2A3CCF}"/>
                </a:ext>
              </a:extLst>
            </p:cNvPr>
            <p:cNvSpPr/>
            <p:nvPr/>
          </p:nvSpPr>
          <p:spPr>
            <a:xfrm>
              <a:off x="9456221" y="3462844"/>
              <a:ext cx="877770" cy="184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694A931-ECA9-4595-AA04-38BF751053C7}"/>
                </a:ext>
              </a:extLst>
            </p:cNvPr>
            <p:cNvSpPr/>
            <p:nvPr/>
          </p:nvSpPr>
          <p:spPr>
            <a:xfrm>
              <a:off x="9456221" y="4806364"/>
              <a:ext cx="1960123" cy="182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8391DFA-23CB-4303-A585-104AB3496F48}"/>
                </a:ext>
              </a:extLst>
            </p:cNvPr>
            <p:cNvSpPr/>
            <p:nvPr/>
          </p:nvSpPr>
          <p:spPr>
            <a:xfrm>
              <a:off x="9456222" y="4806364"/>
              <a:ext cx="1722604" cy="18227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DAB291E-FD87-4B29-88FA-F0FF7C8EC224}"/>
                </a:ext>
              </a:extLst>
            </p:cNvPr>
            <p:cNvSpPr txBox="1"/>
            <p:nvPr/>
          </p:nvSpPr>
          <p:spPr>
            <a:xfrm>
              <a:off x="9841247" y="1089985"/>
              <a:ext cx="533479" cy="30777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2125BE1-8944-4572-A491-407E025AF47B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</p:spTree>
    <p:extLst>
      <p:ext uri="{BB962C8B-B14F-4D97-AF65-F5344CB8AC3E}">
        <p14:creationId xmlns:p14="http://schemas.microsoft.com/office/powerpoint/2010/main" val="3379555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701AE4D-6158-4F72-BCBA-A91EB56CA38C}"/>
              </a:ext>
            </a:extLst>
          </p:cNvPr>
          <p:cNvSpPr txBox="1"/>
          <p:nvPr/>
        </p:nvSpPr>
        <p:spPr>
          <a:xfrm>
            <a:off x="15995396" y="9779169"/>
            <a:ext cx="2280881" cy="5078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</a:rPr>
              <a:t>모바일</a:t>
            </a:r>
            <a:r>
              <a:rPr lang="en-US" altLang="ko-KR" sz="2700" dirty="0">
                <a:solidFill>
                  <a:schemeClr val="bg1"/>
                </a:solidFill>
              </a:rPr>
              <a:t>(390px)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DBFCD22-6D01-4B1B-A3EB-0FFE9A5CCE19}"/>
              </a:ext>
            </a:extLst>
          </p:cNvPr>
          <p:cNvGrpSpPr/>
          <p:nvPr/>
        </p:nvGrpSpPr>
        <p:grpSpPr>
          <a:xfrm>
            <a:off x="6396035" y="500062"/>
            <a:ext cx="5457824" cy="9115424"/>
            <a:chOff x="8283573" y="333374"/>
            <a:chExt cx="3638549" cy="60769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202AF6-A8A5-4F3E-9CA9-7FE3443BEA35}"/>
                </a:ext>
              </a:extLst>
            </p:cNvPr>
            <p:cNvSpPr/>
            <p:nvPr/>
          </p:nvSpPr>
          <p:spPr>
            <a:xfrm>
              <a:off x="8283573" y="333374"/>
              <a:ext cx="3638549" cy="6076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423447-5922-4E45-B41F-A41EC14A2CFD}"/>
                </a:ext>
              </a:extLst>
            </p:cNvPr>
            <p:cNvGrpSpPr/>
            <p:nvPr/>
          </p:nvGrpSpPr>
          <p:grpSpPr>
            <a:xfrm>
              <a:off x="8537778" y="542926"/>
              <a:ext cx="212724" cy="171450"/>
              <a:chOff x="5245101" y="478631"/>
              <a:chExt cx="212724" cy="17145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76CF6C5C-E5B0-4779-A8B2-2C8C8E270637}"/>
                  </a:ext>
                </a:extLst>
              </p:cNvPr>
              <p:cNvCxnSpPr/>
              <p:nvPr/>
            </p:nvCxnSpPr>
            <p:spPr>
              <a:xfrm>
                <a:off x="5245101" y="478631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C20D047-0AFC-4B4E-9DBC-5DECDFE55D15}"/>
                  </a:ext>
                </a:extLst>
              </p:cNvPr>
              <p:cNvCxnSpPr/>
              <p:nvPr/>
            </p:nvCxnSpPr>
            <p:spPr>
              <a:xfrm>
                <a:off x="5245101" y="564356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800B562-9A5B-48B8-810F-FFEC2CE924D5}"/>
                  </a:ext>
                </a:extLst>
              </p:cNvPr>
              <p:cNvCxnSpPr/>
              <p:nvPr/>
            </p:nvCxnSpPr>
            <p:spPr>
              <a:xfrm>
                <a:off x="5245101" y="650081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580DAE6-74E8-4C87-B016-72AC73506BC5}"/>
                </a:ext>
              </a:extLst>
            </p:cNvPr>
            <p:cNvGrpSpPr/>
            <p:nvPr/>
          </p:nvGrpSpPr>
          <p:grpSpPr>
            <a:xfrm>
              <a:off x="11412884" y="5904872"/>
              <a:ext cx="323165" cy="323165"/>
              <a:chOff x="9639300" y="6200920"/>
              <a:chExt cx="323165" cy="323165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C717940-1431-48F2-A9F1-EFBD442FE9B5}"/>
                  </a:ext>
                </a:extLst>
              </p:cNvPr>
              <p:cNvSpPr/>
              <p:nvPr/>
            </p:nvSpPr>
            <p:spPr>
              <a:xfrm>
                <a:off x="9639300" y="6200920"/>
                <a:ext cx="323165" cy="32316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화살표: 위쪽 11">
                <a:extLst>
                  <a:ext uri="{FF2B5EF4-FFF2-40B4-BE49-F238E27FC236}">
                    <a16:creationId xmlns:a16="http://schemas.microsoft.com/office/drawing/2014/main" id="{896678AB-6C60-49E6-8DF4-17EC18481F25}"/>
                  </a:ext>
                </a:extLst>
              </p:cNvPr>
              <p:cNvSpPr/>
              <p:nvPr/>
            </p:nvSpPr>
            <p:spPr>
              <a:xfrm>
                <a:off x="9747081" y="6326408"/>
                <a:ext cx="107601" cy="124400"/>
              </a:xfrm>
              <a:prstGeom prst="upArrow">
                <a:avLst>
                  <a:gd name="adj1" fmla="val 36293"/>
                  <a:gd name="adj2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4937BDA-446E-40B8-AA1F-5681DB962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4548" y="6294859"/>
                <a:ext cx="124466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7F6CE6E-8465-48E2-8AC4-0040B8931807}"/>
              </a:ext>
            </a:extLst>
          </p:cNvPr>
          <p:cNvGrpSpPr/>
          <p:nvPr/>
        </p:nvGrpSpPr>
        <p:grpSpPr>
          <a:xfrm>
            <a:off x="402739" y="500062"/>
            <a:ext cx="5457824" cy="9115424"/>
            <a:chOff x="4276726" y="333374"/>
            <a:chExt cx="3638549" cy="60769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8B701A-8141-4F06-9B55-C91C5ECFED2A}"/>
                </a:ext>
              </a:extLst>
            </p:cNvPr>
            <p:cNvSpPr/>
            <p:nvPr/>
          </p:nvSpPr>
          <p:spPr>
            <a:xfrm>
              <a:off x="4276726" y="333374"/>
              <a:ext cx="3638549" cy="6076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D9D7DDD-7999-4397-AFC9-B44C64091012}"/>
                </a:ext>
              </a:extLst>
            </p:cNvPr>
            <p:cNvGrpSpPr/>
            <p:nvPr/>
          </p:nvGrpSpPr>
          <p:grpSpPr>
            <a:xfrm>
              <a:off x="4530930" y="542926"/>
              <a:ext cx="212724" cy="171450"/>
              <a:chOff x="5245101" y="478631"/>
              <a:chExt cx="212724" cy="171450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D9AA71A-779B-4BC6-B7C4-B71D2E1FE7F2}"/>
                  </a:ext>
                </a:extLst>
              </p:cNvPr>
              <p:cNvCxnSpPr/>
              <p:nvPr/>
            </p:nvCxnSpPr>
            <p:spPr>
              <a:xfrm>
                <a:off x="5245101" y="478631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273BD60-A885-4080-8E9B-DFC3B3655532}"/>
                  </a:ext>
                </a:extLst>
              </p:cNvPr>
              <p:cNvCxnSpPr/>
              <p:nvPr/>
            </p:nvCxnSpPr>
            <p:spPr>
              <a:xfrm>
                <a:off x="5245101" y="564356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0D8C817-08F7-42C4-95DA-B1F536E50F63}"/>
                  </a:ext>
                </a:extLst>
              </p:cNvPr>
              <p:cNvCxnSpPr/>
              <p:nvPr/>
            </p:nvCxnSpPr>
            <p:spPr>
              <a:xfrm>
                <a:off x="5245101" y="650081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FA6CE9-1208-4635-A7F7-D2A6FD4449A1}"/>
                </a:ext>
              </a:extLst>
            </p:cNvPr>
            <p:cNvGrpSpPr/>
            <p:nvPr/>
          </p:nvGrpSpPr>
          <p:grpSpPr>
            <a:xfrm>
              <a:off x="7406036" y="5904872"/>
              <a:ext cx="323165" cy="323165"/>
              <a:chOff x="9639300" y="6200920"/>
              <a:chExt cx="323165" cy="32316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7F7A5B7-6D8A-4EB6-B1E3-6BF8E27E2945}"/>
                  </a:ext>
                </a:extLst>
              </p:cNvPr>
              <p:cNvSpPr/>
              <p:nvPr/>
            </p:nvSpPr>
            <p:spPr>
              <a:xfrm>
                <a:off x="9639300" y="6200920"/>
                <a:ext cx="323165" cy="32316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화살표: 위쪽 20">
                <a:extLst>
                  <a:ext uri="{FF2B5EF4-FFF2-40B4-BE49-F238E27FC236}">
                    <a16:creationId xmlns:a16="http://schemas.microsoft.com/office/drawing/2014/main" id="{06455554-344F-41FD-B72D-067AD1B04635}"/>
                  </a:ext>
                </a:extLst>
              </p:cNvPr>
              <p:cNvSpPr/>
              <p:nvPr/>
            </p:nvSpPr>
            <p:spPr>
              <a:xfrm>
                <a:off x="9747081" y="6326408"/>
                <a:ext cx="107601" cy="124400"/>
              </a:xfrm>
              <a:prstGeom prst="upArrow">
                <a:avLst>
                  <a:gd name="adj1" fmla="val 36293"/>
                  <a:gd name="adj2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3738F898-D523-4842-AAAD-373B78136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4548" y="6294859"/>
                <a:ext cx="124466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70C5221-CC3F-4C28-829F-8BF570A15382}"/>
              </a:ext>
            </a:extLst>
          </p:cNvPr>
          <p:cNvGrpSpPr/>
          <p:nvPr/>
        </p:nvGrpSpPr>
        <p:grpSpPr>
          <a:xfrm>
            <a:off x="1172142" y="1634978"/>
            <a:ext cx="3924561" cy="3358086"/>
            <a:chOff x="4745775" y="1190276"/>
            <a:chExt cx="2755599" cy="2357853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B263142-B5F0-43CD-9C97-307865FAF1D2}"/>
                </a:ext>
              </a:extLst>
            </p:cNvPr>
            <p:cNvGrpSpPr/>
            <p:nvPr/>
          </p:nvGrpSpPr>
          <p:grpSpPr>
            <a:xfrm>
              <a:off x="4745775" y="1190276"/>
              <a:ext cx="2755599" cy="2357853"/>
              <a:chOff x="4745775" y="1190276"/>
              <a:chExt cx="2755599" cy="2357853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52C5B7E9-4700-4ADD-A4E2-42643263AEC9}"/>
                  </a:ext>
                </a:extLst>
              </p:cNvPr>
              <p:cNvSpPr/>
              <p:nvPr/>
            </p:nvSpPr>
            <p:spPr>
              <a:xfrm>
                <a:off x="4745775" y="1190276"/>
                <a:ext cx="2755599" cy="23578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724DECA2-DFCE-4302-B059-A8E5CF2E39E8}"/>
                  </a:ext>
                </a:extLst>
              </p:cNvPr>
              <p:cNvSpPr/>
              <p:nvPr/>
            </p:nvSpPr>
            <p:spPr>
              <a:xfrm>
                <a:off x="5037414" y="1561045"/>
                <a:ext cx="2172321" cy="11503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AF8A9F64-59C3-4DB1-87B4-C378B832E780}"/>
                  </a:ext>
                </a:extLst>
              </p:cNvPr>
              <p:cNvSpPr/>
              <p:nvPr/>
            </p:nvSpPr>
            <p:spPr>
              <a:xfrm>
                <a:off x="5160981" y="2934889"/>
                <a:ext cx="755797" cy="29471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0203F09D-D3E9-44D5-A03E-0858022D669C}"/>
                  </a:ext>
                </a:extLst>
              </p:cNvPr>
              <p:cNvSpPr/>
              <p:nvPr/>
            </p:nvSpPr>
            <p:spPr>
              <a:xfrm>
                <a:off x="6331177" y="2934889"/>
                <a:ext cx="755797" cy="29471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DF20904-B25A-4F09-BA06-B76F533B3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939" y="1630095"/>
              <a:ext cx="2039225" cy="1020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537AE07-BE9B-4C9C-B7D9-2BFD769F878D}"/>
                </a:ext>
              </a:extLst>
            </p:cNvPr>
            <p:cNvCxnSpPr/>
            <p:nvPr/>
          </p:nvCxnSpPr>
          <p:spPr>
            <a:xfrm>
              <a:off x="5103939" y="1604895"/>
              <a:ext cx="2039225" cy="10239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CED94F-C8BC-4A3A-8A21-8D3933466E99}"/>
              </a:ext>
            </a:extLst>
          </p:cNvPr>
          <p:cNvGrpSpPr/>
          <p:nvPr/>
        </p:nvGrpSpPr>
        <p:grpSpPr>
          <a:xfrm>
            <a:off x="1172142" y="5400737"/>
            <a:ext cx="3924561" cy="3358086"/>
            <a:chOff x="4745775" y="1190276"/>
            <a:chExt cx="2755599" cy="235785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7AC2E9A-FC89-4CE3-B331-5ABA2E2E181B}"/>
                </a:ext>
              </a:extLst>
            </p:cNvPr>
            <p:cNvGrpSpPr/>
            <p:nvPr/>
          </p:nvGrpSpPr>
          <p:grpSpPr>
            <a:xfrm>
              <a:off x="4745775" y="1190276"/>
              <a:ext cx="2755599" cy="2357853"/>
              <a:chOff x="4745775" y="1190276"/>
              <a:chExt cx="2755599" cy="2357853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AC44F615-A6AB-4237-AB70-844EFA3EB66B}"/>
                  </a:ext>
                </a:extLst>
              </p:cNvPr>
              <p:cNvSpPr/>
              <p:nvPr/>
            </p:nvSpPr>
            <p:spPr>
              <a:xfrm>
                <a:off x="4745775" y="1190276"/>
                <a:ext cx="2755599" cy="23578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E1A604BD-1D6E-4110-8084-07320F4AA7CC}"/>
                  </a:ext>
                </a:extLst>
              </p:cNvPr>
              <p:cNvSpPr/>
              <p:nvPr/>
            </p:nvSpPr>
            <p:spPr>
              <a:xfrm>
                <a:off x="5037414" y="1561045"/>
                <a:ext cx="2172321" cy="11503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5A8519C6-2EF7-4E75-A9EE-117EC0CAB5CE}"/>
                  </a:ext>
                </a:extLst>
              </p:cNvPr>
              <p:cNvSpPr/>
              <p:nvPr/>
            </p:nvSpPr>
            <p:spPr>
              <a:xfrm>
                <a:off x="5160981" y="2934889"/>
                <a:ext cx="755797" cy="29471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CE5614EE-AD3B-44B4-B17E-2D1BC026E279}"/>
                  </a:ext>
                </a:extLst>
              </p:cNvPr>
              <p:cNvSpPr/>
              <p:nvPr/>
            </p:nvSpPr>
            <p:spPr>
              <a:xfrm>
                <a:off x="6331177" y="2934889"/>
                <a:ext cx="755797" cy="29471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B6270BCA-2D0D-455F-B95B-37F901263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939" y="1630095"/>
              <a:ext cx="2039225" cy="1020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059C3F7-08F0-42B8-8D27-4DAC1FF1F6EF}"/>
                </a:ext>
              </a:extLst>
            </p:cNvPr>
            <p:cNvCxnSpPr/>
            <p:nvPr/>
          </p:nvCxnSpPr>
          <p:spPr>
            <a:xfrm>
              <a:off x="5103939" y="1604895"/>
              <a:ext cx="2039225" cy="10239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5B9A882-FC55-4640-B38E-4650EAB8C58A}"/>
              </a:ext>
            </a:extLst>
          </p:cNvPr>
          <p:cNvSpPr txBox="1"/>
          <p:nvPr/>
        </p:nvSpPr>
        <p:spPr>
          <a:xfrm>
            <a:off x="1752600" y="4746263"/>
            <a:ext cx="1107996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작업과정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041382-0846-40FB-9377-13BB98984423}"/>
              </a:ext>
            </a:extLst>
          </p:cNvPr>
          <p:cNvSpPr txBox="1"/>
          <p:nvPr/>
        </p:nvSpPr>
        <p:spPr>
          <a:xfrm>
            <a:off x="3414303" y="4802527"/>
            <a:ext cx="1107996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사이트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바로가기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01967AC-1D8C-4CDE-A5A2-5440507BC7CC}"/>
              </a:ext>
            </a:extLst>
          </p:cNvPr>
          <p:cNvCxnSpPr>
            <a:stCxn id="58" idx="2"/>
            <a:endCxn id="83" idx="0"/>
          </p:cNvCxnSpPr>
          <p:nvPr/>
        </p:nvCxnSpPr>
        <p:spPr>
          <a:xfrm>
            <a:off x="2301692" y="4539413"/>
            <a:ext cx="4906" cy="20685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41EBF2C-1FF3-42C1-A56A-5B474D2F4D9B}"/>
              </a:ext>
            </a:extLst>
          </p:cNvPr>
          <p:cNvCxnSpPr>
            <a:cxnSpLocks/>
            <a:stCxn id="59" idx="2"/>
            <a:endCxn id="84" idx="0"/>
          </p:cNvCxnSpPr>
          <p:nvPr/>
        </p:nvCxnSpPr>
        <p:spPr>
          <a:xfrm>
            <a:off x="3968301" y="4539413"/>
            <a:ext cx="0" cy="263114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265B53B-44A5-43B9-8625-73A5773F7EFA}"/>
              </a:ext>
            </a:extLst>
          </p:cNvPr>
          <p:cNvSpPr/>
          <p:nvPr/>
        </p:nvSpPr>
        <p:spPr>
          <a:xfrm>
            <a:off x="6389945" y="500062"/>
            <a:ext cx="5482967" cy="9115424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6BAA6DA-B268-4F08-955C-486F54091026}"/>
              </a:ext>
            </a:extLst>
          </p:cNvPr>
          <p:cNvGrpSpPr/>
          <p:nvPr/>
        </p:nvGrpSpPr>
        <p:grpSpPr>
          <a:xfrm>
            <a:off x="6915623" y="960525"/>
            <a:ext cx="4491318" cy="8254911"/>
            <a:chOff x="6819977" y="1407932"/>
            <a:chExt cx="5576031" cy="3624719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ACD8CD9-26BA-465C-BE3B-59CCB34525D6}"/>
                </a:ext>
              </a:extLst>
            </p:cNvPr>
            <p:cNvSpPr/>
            <p:nvPr/>
          </p:nvSpPr>
          <p:spPr>
            <a:xfrm>
              <a:off x="6819977" y="1407932"/>
              <a:ext cx="5576031" cy="3624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F987777-C579-46AE-909B-FC698F3DE99B}"/>
                </a:ext>
              </a:extLst>
            </p:cNvPr>
            <p:cNvSpPr/>
            <p:nvPr/>
          </p:nvSpPr>
          <p:spPr>
            <a:xfrm>
              <a:off x="7006846" y="1559874"/>
              <a:ext cx="5218397" cy="33433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79C4FCF-3E0F-4C59-ACFE-7BD54EBF5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6846" y="1559874"/>
              <a:ext cx="1372912" cy="9597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2F89EC2-7F0C-4E8A-92F2-290FC275D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6846" y="1559874"/>
              <a:ext cx="3143774" cy="2713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18671A1-F63B-4265-A91C-5DA43D6D8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8783" y="1568393"/>
              <a:ext cx="3360575" cy="33347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46C47A05-486A-48FC-A00A-82B96FBC2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00116" y="3725381"/>
              <a:ext cx="1027715" cy="1170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D329DAB-3E87-4A49-8817-5673B10B069A}"/>
              </a:ext>
            </a:extLst>
          </p:cNvPr>
          <p:cNvGrpSpPr/>
          <p:nvPr/>
        </p:nvGrpSpPr>
        <p:grpSpPr>
          <a:xfrm>
            <a:off x="11176636" y="761468"/>
            <a:ext cx="398114" cy="398114"/>
            <a:chOff x="11397298" y="456035"/>
            <a:chExt cx="345228" cy="345228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BF6D64E-96DC-4A5A-AE7C-4D0006D6DC51}"/>
                </a:ext>
              </a:extLst>
            </p:cNvPr>
            <p:cNvSpPr/>
            <p:nvPr/>
          </p:nvSpPr>
          <p:spPr>
            <a:xfrm>
              <a:off x="11397298" y="456035"/>
              <a:ext cx="345228" cy="34522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78B5EEBF-5BA0-458D-ACB9-44B7C7B0E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206" y="554346"/>
              <a:ext cx="137476" cy="13747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951BBBDD-0A1C-4EE0-9623-615046481D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02851" y="552858"/>
              <a:ext cx="140609" cy="13896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C7673A7F-6DA3-4AD2-9C40-D242BFE42D83}"/>
              </a:ext>
            </a:extLst>
          </p:cNvPr>
          <p:cNvSpPr txBox="1"/>
          <p:nvPr/>
        </p:nvSpPr>
        <p:spPr>
          <a:xfrm>
            <a:off x="8553221" y="4554482"/>
            <a:ext cx="1415772" cy="83099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작업과정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FF5F3E3-785F-4272-BC5C-845EDEBC3291}"/>
              </a:ext>
            </a:extLst>
          </p:cNvPr>
          <p:cNvSpPr txBox="1"/>
          <p:nvPr/>
        </p:nvSpPr>
        <p:spPr>
          <a:xfrm>
            <a:off x="5217313" y="289013"/>
            <a:ext cx="1723549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포트폴리오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73848FD-0B5C-4F3B-8D78-39B7545E6241}"/>
              </a:ext>
            </a:extLst>
          </p:cNvPr>
          <p:cNvGrpSpPr/>
          <p:nvPr/>
        </p:nvGrpSpPr>
        <p:grpSpPr>
          <a:xfrm>
            <a:off x="12320468" y="500062"/>
            <a:ext cx="5457824" cy="9115424"/>
            <a:chOff x="292511" y="333374"/>
            <a:chExt cx="3638549" cy="6076949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8BDC13-43C8-4E49-8491-990711B9E3D8}"/>
                </a:ext>
              </a:extLst>
            </p:cNvPr>
            <p:cNvSpPr/>
            <p:nvPr/>
          </p:nvSpPr>
          <p:spPr>
            <a:xfrm>
              <a:off x="292511" y="333374"/>
              <a:ext cx="3638549" cy="60769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9346F084-17E5-4DA8-A474-6B400F47CC63}"/>
                </a:ext>
              </a:extLst>
            </p:cNvPr>
            <p:cNvGrpSpPr/>
            <p:nvPr/>
          </p:nvGrpSpPr>
          <p:grpSpPr>
            <a:xfrm>
              <a:off x="546716" y="542926"/>
              <a:ext cx="212724" cy="171450"/>
              <a:chOff x="5245101" y="478631"/>
              <a:chExt cx="212724" cy="171450"/>
            </a:xfrm>
          </p:grpSpPr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5CA8662C-08E0-4A98-9AE2-DB1C2007E76F}"/>
                  </a:ext>
                </a:extLst>
              </p:cNvPr>
              <p:cNvCxnSpPr/>
              <p:nvPr/>
            </p:nvCxnSpPr>
            <p:spPr>
              <a:xfrm>
                <a:off x="5245101" y="478631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56B2F30F-15F6-47E7-A46C-E030459EEA3C}"/>
                  </a:ext>
                </a:extLst>
              </p:cNvPr>
              <p:cNvCxnSpPr/>
              <p:nvPr/>
            </p:nvCxnSpPr>
            <p:spPr>
              <a:xfrm>
                <a:off x="5245101" y="564356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050A6FE5-C52D-46A5-AFC2-998E76B8612C}"/>
                  </a:ext>
                </a:extLst>
              </p:cNvPr>
              <p:cNvCxnSpPr/>
              <p:nvPr/>
            </p:nvCxnSpPr>
            <p:spPr>
              <a:xfrm>
                <a:off x="5245101" y="650081"/>
                <a:ext cx="212724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23C9DA00-525A-490E-B135-277DF66E3992}"/>
                </a:ext>
              </a:extLst>
            </p:cNvPr>
            <p:cNvGrpSpPr/>
            <p:nvPr/>
          </p:nvGrpSpPr>
          <p:grpSpPr>
            <a:xfrm>
              <a:off x="3421822" y="5904872"/>
              <a:ext cx="323165" cy="323165"/>
              <a:chOff x="9639300" y="6200920"/>
              <a:chExt cx="323165" cy="323165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393C1CFE-5102-4896-A458-798C0E870091}"/>
                  </a:ext>
                </a:extLst>
              </p:cNvPr>
              <p:cNvSpPr/>
              <p:nvPr/>
            </p:nvSpPr>
            <p:spPr>
              <a:xfrm>
                <a:off x="9639300" y="6200920"/>
                <a:ext cx="323165" cy="32316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화살표: 위쪽 131">
                <a:extLst>
                  <a:ext uri="{FF2B5EF4-FFF2-40B4-BE49-F238E27FC236}">
                    <a16:creationId xmlns:a16="http://schemas.microsoft.com/office/drawing/2014/main" id="{F48C5BB8-F5F6-46A1-8407-9DD3EB34FC8D}"/>
                  </a:ext>
                </a:extLst>
              </p:cNvPr>
              <p:cNvSpPr/>
              <p:nvPr/>
            </p:nvSpPr>
            <p:spPr>
              <a:xfrm>
                <a:off x="9747081" y="6326408"/>
                <a:ext cx="107601" cy="124400"/>
              </a:xfrm>
              <a:prstGeom prst="upArrow">
                <a:avLst>
                  <a:gd name="adj1" fmla="val 36293"/>
                  <a:gd name="adj2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9EECD295-D4AB-48B8-8F82-F6B07C733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4548" y="6294859"/>
                <a:ext cx="124466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BF27E1E9-296B-4945-92B3-390CEC688221}"/>
              </a:ext>
            </a:extLst>
          </p:cNvPr>
          <p:cNvSpPr txBox="1"/>
          <p:nvPr/>
        </p:nvSpPr>
        <p:spPr>
          <a:xfrm>
            <a:off x="14449214" y="187501"/>
            <a:ext cx="1107996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연락처</a:t>
            </a: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1063584-9A51-4151-96EB-A5C0F53A0C9A}"/>
              </a:ext>
            </a:extLst>
          </p:cNvPr>
          <p:cNvGrpSpPr/>
          <p:nvPr/>
        </p:nvGrpSpPr>
        <p:grpSpPr>
          <a:xfrm>
            <a:off x="14714720" y="6659192"/>
            <a:ext cx="820706" cy="1226247"/>
            <a:chOff x="2390862" y="4479426"/>
            <a:chExt cx="782749" cy="1169534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D5ABE033-020C-4A06-8DB5-A852485C3DE7}"/>
                </a:ext>
              </a:extLst>
            </p:cNvPr>
            <p:cNvGrpSpPr/>
            <p:nvPr/>
          </p:nvGrpSpPr>
          <p:grpSpPr>
            <a:xfrm>
              <a:off x="2390862" y="4479426"/>
              <a:ext cx="782749" cy="825445"/>
              <a:chOff x="4226998" y="620282"/>
              <a:chExt cx="302004" cy="302004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6125E60-D273-4F99-B46E-EC26D1E79575}"/>
                  </a:ext>
                </a:extLst>
              </p:cNvPr>
              <p:cNvSpPr/>
              <p:nvPr/>
            </p:nvSpPr>
            <p:spPr>
              <a:xfrm>
                <a:off x="4226998" y="620282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F725D073-66CC-4A86-A10D-EE4BEBC2D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998" y="623035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C68FF40E-D30B-4BEA-89F9-7EED552AF8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6998" y="620282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80BF966-3391-496E-ADE6-2BE8BDDBBB80}"/>
                </a:ext>
              </a:extLst>
            </p:cNvPr>
            <p:cNvCxnSpPr/>
            <p:nvPr/>
          </p:nvCxnSpPr>
          <p:spPr>
            <a:xfrm>
              <a:off x="2451822" y="5648960"/>
              <a:ext cx="649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C5B8B9CE-629F-44F1-B0C1-B8F344F29102}"/>
              </a:ext>
            </a:extLst>
          </p:cNvPr>
          <p:cNvGrpSpPr/>
          <p:nvPr/>
        </p:nvGrpSpPr>
        <p:grpSpPr>
          <a:xfrm>
            <a:off x="13130606" y="6659192"/>
            <a:ext cx="820706" cy="1226247"/>
            <a:chOff x="2390862" y="4479426"/>
            <a:chExt cx="782749" cy="1169534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64987C08-0ED8-4BEC-AC1F-F9876FC96CB1}"/>
                </a:ext>
              </a:extLst>
            </p:cNvPr>
            <p:cNvGrpSpPr/>
            <p:nvPr/>
          </p:nvGrpSpPr>
          <p:grpSpPr>
            <a:xfrm>
              <a:off x="2390862" y="4479426"/>
              <a:ext cx="782749" cy="825445"/>
              <a:chOff x="4226998" y="620282"/>
              <a:chExt cx="302004" cy="302004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8ABAF7B-5D8E-47C2-AFBA-DB1BD475A57C}"/>
                  </a:ext>
                </a:extLst>
              </p:cNvPr>
              <p:cNvSpPr/>
              <p:nvPr/>
            </p:nvSpPr>
            <p:spPr>
              <a:xfrm>
                <a:off x="4226998" y="620282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191F4A43-BEB0-487F-8529-38CAA1F01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998" y="623035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815363DE-A9AB-4C2A-94F1-6F6CF9BFCE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6998" y="620282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9C1D2FEA-F59B-41CD-A0D4-39B5A8C08CDC}"/>
                </a:ext>
              </a:extLst>
            </p:cNvPr>
            <p:cNvCxnSpPr/>
            <p:nvPr/>
          </p:nvCxnSpPr>
          <p:spPr>
            <a:xfrm>
              <a:off x="2451822" y="5648960"/>
              <a:ext cx="649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E0E0703B-BC30-4E58-9B7B-23A091C85C57}"/>
              </a:ext>
            </a:extLst>
          </p:cNvPr>
          <p:cNvGrpSpPr/>
          <p:nvPr/>
        </p:nvGrpSpPr>
        <p:grpSpPr>
          <a:xfrm>
            <a:off x="16298834" y="6659192"/>
            <a:ext cx="820706" cy="1226247"/>
            <a:chOff x="2390862" y="4479426"/>
            <a:chExt cx="782749" cy="1169534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B46DEF3D-9D38-4E23-BE01-CA2FD93BC5DE}"/>
                </a:ext>
              </a:extLst>
            </p:cNvPr>
            <p:cNvGrpSpPr/>
            <p:nvPr/>
          </p:nvGrpSpPr>
          <p:grpSpPr>
            <a:xfrm>
              <a:off x="2390862" y="4479426"/>
              <a:ext cx="782749" cy="825445"/>
              <a:chOff x="4226998" y="620282"/>
              <a:chExt cx="302004" cy="302004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4CB4C2E5-2321-403F-8628-93EF9219A6D6}"/>
                  </a:ext>
                </a:extLst>
              </p:cNvPr>
              <p:cNvSpPr/>
              <p:nvPr/>
            </p:nvSpPr>
            <p:spPr>
              <a:xfrm>
                <a:off x="4226998" y="620282"/>
                <a:ext cx="302004" cy="3020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4CC700A3-5144-4FCB-ABAA-6FB18E8D62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998" y="623035"/>
                <a:ext cx="302004" cy="299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14EB0B9E-A366-488D-B211-1628158E7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6998" y="620282"/>
                <a:ext cx="302004" cy="3020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DC0D626D-D888-4633-8347-02456F63625C}"/>
                </a:ext>
              </a:extLst>
            </p:cNvPr>
            <p:cNvCxnSpPr/>
            <p:nvPr/>
          </p:nvCxnSpPr>
          <p:spPr>
            <a:xfrm>
              <a:off x="2451822" y="5648960"/>
              <a:ext cx="649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312049B-9970-4054-B783-96D3B0F26E1A}"/>
              </a:ext>
            </a:extLst>
          </p:cNvPr>
          <p:cNvGrpSpPr/>
          <p:nvPr/>
        </p:nvGrpSpPr>
        <p:grpSpPr>
          <a:xfrm>
            <a:off x="12804800" y="2010581"/>
            <a:ext cx="4503953" cy="3658866"/>
            <a:chOff x="2390863" y="1765709"/>
            <a:chExt cx="7298436" cy="2271785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BF3E491-2F96-4A7C-BAE0-4A8384D3EF73}"/>
                </a:ext>
              </a:extLst>
            </p:cNvPr>
            <p:cNvSpPr/>
            <p:nvPr/>
          </p:nvSpPr>
          <p:spPr>
            <a:xfrm>
              <a:off x="2390863" y="1765709"/>
              <a:ext cx="7298436" cy="22717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0E15193C-9114-405D-8046-306F00B0E51F}"/>
                </a:ext>
              </a:extLst>
            </p:cNvPr>
            <p:cNvCxnSpPr>
              <a:cxnSpLocks/>
            </p:cNvCxnSpPr>
            <p:nvPr/>
          </p:nvCxnSpPr>
          <p:spPr>
            <a:xfrm>
              <a:off x="3101340" y="2377440"/>
              <a:ext cx="58082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4D359EF8-2B0E-4840-8FF5-F4A72B9E6DB7}"/>
                </a:ext>
              </a:extLst>
            </p:cNvPr>
            <p:cNvCxnSpPr>
              <a:cxnSpLocks/>
            </p:cNvCxnSpPr>
            <p:nvPr/>
          </p:nvCxnSpPr>
          <p:spPr>
            <a:xfrm>
              <a:off x="3101340" y="2922270"/>
              <a:ext cx="49911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C7878CFD-0781-454E-97EF-ACC637732D91}"/>
                </a:ext>
              </a:extLst>
            </p:cNvPr>
            <p:cNvCxnSpPr>
              <a:cxnSpLocks/>
            </p:cNvCxnSpPr>
            <p:nvPr/>
          </p:nvCxnSpPr>
          <p:spPr>
            <a:xfrm>
              <a:off x="3101340" y="3467100"/>
              <a:ext cx="3909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D190065A-358D-4B61-BE33-4F941BFA3E1B}"/>
              </a:ext>
            </a:extLst>
          </p:cNvPr>
          <p:cNvSpPr txBox="1"/>
          <p:nvPr/>
        </p:nvSpPr>
        <p:spPr>
          <a:xfrm>
            <a:off x="14673261" y="8223826"/>
            <a:ext cx="1107996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카카오톡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큐알코드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8F6AEDEA-8028-4E13-A4CE-F848BEF21719}"/>
              </a:ext>
            </a:extLst>
          </p:cNvPr>
          <p:cNvCxnSpPr>
            <a:stCxn id="171" idx="1"/>
            <a:endCxn id="191" idx="1"/>
          </p:cNvCxnSpPr>
          <p:nvPr/>
        </p:nvCxnSpPr>
        <p:spPr>
          <a:xfrm rot="10800000" flipV="1">
            <a:off x="14673262" y="7091928"/>
            <a:ext cx="41459" cy="1455064"/>
          </a:xfrm>
          <a:prstGeom prst="bentConnector3">
            <a:avLst>
              <a:gd name="adj1" fmla="val 651388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34055F6F-0644-4BD2-B481-F90F4936183A}"/>
              </a:ext>
            </a:extLst>
          </p:cNvPr>
          <p:cNvSpPr txBox="1"/>
          <p:nvPr/>
        </p:nvSpPr>
        <p:spPr>
          <a:xfrm>
            <a:off x="16014426" y="4811797"/>
            <a:ext cx="1107996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마무리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감사인사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399AB1-E9DC-457D-A455-9D2690397383}"/>
              </a:ext>
            </a:extLst>
          </p:cNvPr>
          <p:cNvSpPr txBox="1"/>
          <p:nvPr/>
        </p:nvSpPr>
        <p:spPr>
          <a:xfrm>
            <a:off x="0" y="9917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</p:spTree>
    <p:extLst>
      <p:ext uri="{BB962C8B-B14F-4D97-AF65-F5344CB8AC3E}">
        <p14:creationId xmlns:p14="http://schemas.microsoft.com/office/powerpoint/2010/main" val="102197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70FCBF9-BE49-4F06-AC79-6B6F4917F6EA}"/>
              </a:ext>
            </a:extLst>
          </p:cNvPr>
          <p:cNvSpPr/>
          <p:nvPr/>
        </p:nvSpPr>
        <p:spPr>
          <a:xfrm>
            <a:off x="0" y="0"/>
            <a:ext cx="11582400" cy="10287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553950" y="4512965"/>
            <a:ext cx="5252272" cy="1452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Adobe 고딕 Std B" pitchFamily="34" charset="-127"/>
                <a:ea typeface="Adobe 고딕 Std B" pitchFamily="34" charset="-127"/>
              </a:rPr>
              <a:t>Tel ) 010.9688.5804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Adobe 고딕 Std B" pitchFamily="34" charset="-127"/>
                <a:ea typeface="Adobe 고딕 Std B" pitchFamily="34" charset="-127"/>
              </a:rPr>
              <a:t>E-mail ) jeoneunseo92@naver.com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0296" y="3248419"/>
            <a:ext cx="5723042" cy="3893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800" b="1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T H A N K</a:t>
            </a:r>
          </a:p>
          <a:p>
            <a:pPr>
              <a:lnSpc>
                <a:spcPct val="150000"/>
              </a:lnSpc>
            </a:pPr>
            <a:r>
              <a:rPr lang="en-US" altLang="ko-KR" sz="8800" b="1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Y O U</a:t>
            </a:r>
            <a:endParaRPr lang="ko-KR" altLang="en-US" sz="8800" b="1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F671D79-4560-4F4A-A736-F4ADCE8C08B8}"/>
              </a:ext>
            </a:extLst>
          </p:cNvPr>
          <p:cNvSpPr/>
          <p:nvPr/>
        </p:nvSpPr>
        <p:spPr>
          <a:xfrm>
            <a:off x="11010900" y="4719935"/>
            <a:ext cx="1143000" cy="1143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304805" y="4753570"/>
            <a:ext cx="2792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Adobe 고딕 Std B" pitchFamily="34" charset="-127"/>
                <a:ea typeface="Adobe 고딕 Std B" pitchFamily="34" charset="-127"/>
                <a:sym typeface="Wingdings" pitchFamily="2" charset="2"/>
              </a:rPr>
              <a:t>:)</a:t>
            </a:r>
            <a:endParaRPr lang="ko-KR" altLang="en-US" sz="5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F260C7-097C-4A4F-8AA9-C01C8A14450E}"/>
              </a:ext>
            </a:extLst>
          </p:cNvPr>
          <p:cNvSpPr/>
          <p:nvPr/>
        </p:nvSpPr>
        <p:spPr>
          <a:xfrm>
            <a:off x="11819132" y="-190054"/>
            <a:ext cx="6629400" cy="1051559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7271174" y="312521"/>
            <a:ext cx="635826" cy="635826"/>
            <a:chOff x="13027355" y="7189309"/>
            <a:chExt cx="635826" cy="6358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7355" y="7189309"/>
              <a:ext cx="635826" cy="635826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762000" y="800100"/>
            <a:ext cx="88184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latin typeface="Adobe 고딕 Std B" pitchFamily="34" charset="-127"/>
                <a:ea typeface="Adobe 고딕 Std B" pitchFamily="34" charset="-127"/>
              </a:rPr>
              <a:t>▣  벤치마킹  특징  및  </a:t>
            </a:r>
            <a:r>
              <a:rPr lang="ko-KR" altLang="en-US" sz="4400" b="1" dirty="0">
                <a:latin typeface="Adobe 고딕 Std B" pitchFamily="34" charset="-127"/>
                <a:ea typeface="Adobe 고딕 Std B" pitchFamily="34" charset="-127"/>
              </a:rPr>
              <a:t>장점과</a:t>
            </a:r>
            <a:r>
              <a:rPr lang="ko-KR" altLang="en-US" sz="4000" b="1" dirty="0">
                <a:latin typeface="Adobe 고딕 Std B" pitchFamily="34" charset="-127"/>
                <a:ea typeface="Adobe 고딕 Std B" pitchFamily="34" charset="-127"/>
              </a:rPr>
              <a:t>  단점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510030" y="2117393"/>
            <a:ext cx="4161953" cy="3830578"/>
            <a:chOff x="762000" y="2285311"/>
            <a:chExt cx="4353782" cy="3835809"/>
          </a:xfrm>
        </p:grpSpPr>
        <p:pic>
          <p:nvPicPr>
            <p:cNvPr id="2052" name="Picture 4" descr="C:\Users\504-8\Downloads\6_연희직업전문학교_211202\screencapture-jgangmin-portfolio-html-2021-12-02-17_55_38 (1)da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5" t="5141" r="13825" b="-1914"/>
            <a:stretch/>
          </p:blipFill>
          <p:spPr bwMode="auto">
            <a:xfrm>
              <a:off x="762000" y="2285311"/>
              <a:ext cx="4353782" cy="3366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54061" y="5658825"/>
              <a:ext cx="1650393" cy="462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About me</a:t>
              </a:r>
              <a:endParaRPr lang="ko-KR" altLang="en-US" sz="2400" dirty="0"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577601" y="2083106"/>
            <a:ext cx="4455999" cy="3942042"/>
            <a:chOff x="6544427" y="2134964"/>
            <a:chExt cx="4661381" cy="4123735"/>
          </a:xfrm>
        </p:grpSpPr>
        <p:pic>
          <p:nvPicPr>
            <p:cNvPr id="2053" name="Picture 5" descr="C:\Users\504-8\Downloads\6_연희직업전문학교_211202\screencapture-jgangmin-portfolio-html-2021-12-02-17_55_38 (1)d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3" r="19897"/>
            <a:stretch/>
          </p:blipFill>
          <p:spPr bwMode="auto">
            <a:xfrm>
              <a:off x="6544427" y="2134964"/>
              <a:ext cx="4661381" cy="3516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230550" y="5797034"/>
              <a:ext cx="1289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Contact</a:t>
              </a:r>
              <a:endParaRPr lang="ko-KR" altLang="en-US" sz="2400" dirty="0"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77042" y="6555120"/>
            <a:ext cx="5739011" cy="3485520"/>
            <a:chOff x="2871589" y="6647799"/>
            <a:chExt cx="6003528" cy="3646172"/>
          </a:xfrm>
        </p:grpSpPr>
        <p:pic>
          <p:nvPicPr>
            <p:cNvPr id="2054" name="Picture 6" descr="C:\Users\504-8\Downloads\6_연희직업전문학교_211202\screencapture-jgangmin-portfolio-html-2021-12-02-17_55_3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589" y="6647799"/>
              <a:ext cx="6003528" cy="309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431566" y="9811027"/>
              <a:ext cx="879494" cy="482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Intro</a:t>
              </a:r>
              <a:endParaRPr lang="ko-KR" altLang="en-US" sz="2400" dirty="0"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914400" y="6210300"/>
            <a:ext cx="104394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2429382" y="6210299"/>
            <a:ext cx="5477618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801600" y="2400300"/>
            <a:ext cx="4879916" cy="298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⊙ 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About me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간단한 설명과 아이콘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 err="1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퍼센티지바를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이용해 </a:t>
            </a:r>
            <a:r>
              <a:rPr lang="ko-KR" altLang="en-US" sz="2000" b="1" dirty="0" err="1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가독성을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높였다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⊙ 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Contact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접근이 쉽도록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QR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코드로 표시했다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911228" y="7438878"/>
            <a:ext cx="4879916" cy="1971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⊙ 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 err="1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내비게이션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메뉴에 항목이 눈에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보이게끔 표시하지 않았기 때문에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원하는 메뉴를 골라서 이동할 수 없다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9944100"/>
            <a:ext cx="4139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돋움" pitchFamily="50" charset="-127"/>
                <a:ea typeface="돋움" pitchFamily="50" charset="-127"/>
              </a:rPr>
              <a:t>출처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돋움" pitchFamily="50" charset="-127"/>
                <a:ea typeface="돋움" pitchFamily="50" charset="-127"/>
              </a:rPr>
              <a:t>: http://jgangmin.com/portfolio.html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CD5BE4-C1CC-4310-A86F-37342D1BE1FA}"/>
              </a:ext>
            </a:extLst>
          </p:cNvPr>
          <p:cNvSpPr/>
          <p:nvPr/>
        </p:nvSpPr>
        <p:spPr>
          <a:xfrm>
            <a:off x="12573000" y="1510725"/>
            <a:ext cx="137160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1">
            <a:spAutoFit/>
          </a:bodyPr>
          <a:lstStyle/>
          <a:p>
            <a:pPr algn="ctr"/>
            <a:r>
              <a:rPr lang="ko-KR" altLang="en-US" sz="3200" b="1" dirty="0">
                <a:ea typeface="Adobe 고딕 Std B"/>
              </a:rPr>
              <a:t>장 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75AE8AC-197C-4C8B-922C-2DA29BB68C5A}"/>
              </a:ext>
            </a:extLst>
          </p:cNvPr>
          <p:cNvSpPr/>
          <p:nvPr/>
        </p:nvSpPr>
        <p:spPr>
          <a:xfrm>
            <a:off x="12573000" y="6616125"/>
            <a:ext cx="137160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1">
            <a:spAutoFit/>
          </a:bodyPr>
          <a:lstStyle/>
          <a:p>
            <a:pPr algn="ctr"/>
            <a:r>
              <a:rPr lang="ko-KR" altLang="en-US" sz="3200" b="1" dirty="0">
                <a:ea typeface="Adobe 고딕 Std B"/>
              </a:rPr>
              <a:t>단 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F7C0FB-9DDB-4BC1-8426-C8321050E997}"/>
              </a:ext>
            </a:extLst>
          </p:cNvPr>
          <p:cNvSpPr/>
          <p:nvPr/>
        </p:nvSpPr>
        <p:spPr>
          <a:xfrm>
            <a:off x="11811000" y="-114300"/>
            <a:ext cx="6629400" cy="1051559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62000" y="800100"/>
            <a:ext cx="88184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latin typeface="Adobe 고딕 Std B" pitchFamily="34" charset="-127"/>
                <a:ea typeface="Adobe 고딕 Std B" pitchFamily="34" charset="-127"/>
              </a:rPr>
              <a:t>▣  벤치마킹  특징  및  </a:t>
            </a:r>
            <a:r>
              <a:rPr lang="ko-KR" altLang="en-US" sz="4400" b="1" dirty="0">
                <a:latin typeface="Adobe 고딕 Std B" pitchFamily="34" charset="-127"/>
                <a:ea typeface="Adobe 고딕 Std B" pitchFamily="34" charset="-127"/>
              </a:rPr>
              <a:t>장점과</a:t>
            </a:r>
            <a:r>
              <a:rPr lang="ko-KR" altLang="en-US" sz="4000" b="1" dirty="0">
                <a:latin typeface="Adobe 고딕 Std B" pitchFamily="34" charset="-127"/>
                <a:ea typeface="Adobe 고딕 Std B" pitchFamily="34" charset="-127"/>
              </a:rPr>
              <a:t>  단점</a:t>
            </a:r>
          </a:p>
        </p:txBody>
      </p:sp>
      <p:grpSp>
        <p:nvGrpSpPr>
          <p:cNvPr id="8" name="그룹 1003"/>
          <p:cNvGrpSpPr/>
          <p:nvPr/>
        </p:nvGrpSpPr>
        <p:grpSpPr>
          <a:xfrm>
            <a:off x="17271174" y="312521"/>
            <a:ext cx="635826" cy="635826"/>
            <a:chOff x="13027355" y="7189309"/>
            <a:chExt cx="635826" cy="635826"/>
          </a:xfrm>
        </p:grpSpPr>
        <p:pic>
          <p:nvPicPr>
            <p:cNvPr id="10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7355" y="7189309"/>
              <a:ext cx="635826" cy="635826"/>
            </a:xfrm>
            <a:prstGeom prst="rect">
              <a:avLst/>
            </a:prstGeom>
          </p:spPr>
        </p:pic>
      </p:grpSp>
      <p:cxnSp>
        <p:nvCxnSpPr>
          <p:cNvPr id="16" name="직선 연결선 15"/>
          <p:cNvCxnSpPr/>
          <p:nvPr/>
        </p:nvCxnSpPr>
        <p:spPr>
          <a:xfrm>
            <a:off x="12429382" y="6286500"/>
            <a:ext cx="5477618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877800" y="2151551"/>
            <a:ext cx="4879916" cy="344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⊙ 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Dark Mode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화면의 모드를 간편하게 변경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가능하다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⊙ 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Scroll up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화면의 첫 페이지로 쉽게 이동할 수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있도록 만들었다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030200" y="7814958"/>
            <a:ext cx="4879916" cy="106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⊙ 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Web - 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작업과정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한눈에 들어오는 설명이 부족하다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40410" y="2476500"/>
            <a:ext cx="7360799" cy="6772301"/>
            <a:chOff x="-342901" y="2271713"/>
            <a:chExt cx="8915401" cy="8202612"/>
          </a:xfrm>
        </p:grpSpPr>
        <p:pic>
          <p:nvPicPr>
            <p:cNvPr id="3079" name="Picture 7" descr="C:\Users\504-8\Downloads\6_연희직업전문학교_211202\화면 캡처 2021-12-03 105959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8" r="26822"/>
            <a:stretch/>
          </p:blipFill>
          <p:spPr bwMode="auto">
            <a:xfrm>
              <a:off x="-342901" y="2271713"/>
              <a:ext cx="8915401" cy="820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:\Users\504-8\Downloads\6_연희직업전문학교_211202\화면 캡처 2021-12-03 10584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9763125"/>
              <a:ext cx="1524000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06947F-31B0-4956-BDF0-D856C926965A}"/>
              </a:ext>
            </a:extLst>
          </p:cNvPr>
          <p:cNvGrpSpPr/>
          <p:nvPr/>
        </p:nvGrpSpPr>
        <p:grpSpPr>
          <a:xfrm>
            <a:off x="6621358" y="2953657"/>
            <a:ext cx="5045283" cy="1000687"/>
            <a:chOff x="6858000" y="3055197"/>
            <a:chExt cx="5045283" cy="1000687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7665600" y="3055197"/>
              <a:ext cx="454995" cy="410144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7" descr="C:\Users\504-8\Downloads\6_연희직업전문학교_211202\화면 캡처 2021-12-03 105959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04" t="2453" r="27798" b="93581"/>
            <a:stretch/>
          </p:blipFill>
          <p:spPr bwMode="auto">
            <a:xfrm>
              <a:off x="6858001" y="3519846"/>
              <a:ext cx="5045282" cy="536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6858000" y="3467100"/>
              <a:ext cx="5045282" cy="588783"/>
            </a:xfrm>
            <a:prstGeom prst="rect">
              <a:avLst/>
            </a:prstGeom>
            <a:no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391400" y="4582465"/>
            <a:ext cx="3560817" cy="4079151"/>
            <a:chOff x="7241204" y="5750088"/>
            <a:chExt cx="3560817" cy="4079151"/>
          </a:xfrm>
        </p:grpSpPr>
        <p:pic>
          <p:nvPicPr>
            <p:cNvPr id="59" name="Picture 8" descr="C:\Users\504-8\Downloads\6_연희직업전문학교_211202\화면 캡처 2021-12-03 10584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876" y="6698527"/>
              <a:ext cx="2588021" cy="95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타원 49"/>
            <p:cNvSpPr/>
            <p:nvPr/>
          </p:nvSpPr>
          <p:spPr>
            <a:xfrm>
              <a:off x="8003056" y="5750088"/>
              <a:ext cx="2798965" cy="2798965"/>
            </a:xfrm>
            <a:prstGeom prst="ellipse">
              <a:avLst/>
            </a:prstGeom>
            <a:noFill/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7241204" y="7987523"/>
              <a:ext cx="990600" cy="1841716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왼쪽 화살표 55"/>
          <p:cNvSpPr/>
          <p:nvPr/>
        </p:nvSpPr>
        <p:spPr>
          <a:xfrm rot="2478342">
            <a:off x="2852344" y="8791631"/>
            <a:ext cx="1322509" cy="667932"/>
          </a:xfrm>
          <a:prstGeom prst="leftArrow">
            <a:avLst>
              <a:gd name="adj1" fmla="val 37337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0" y="9911834"/>
            <a:ext cx="2577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돋움" pitchFamily="50" charset="-127"/>
                <a:ea typeface="돋움" pitchFamily="50" charset="-127"/>
              </a:rPr>
              <a:t>출처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돋움" pitchFamily="50" charset="-127"/>
                <a:ea typeface="돋움" pitchFamily="50" charset="-127"/>
              </a:rPr>
              <a:t>: http://nahs2.com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27F2A3A-90B5-4641-96ED-F8EB0B1FFCC1}"/>
              </a:ext>
            </a:extLst>
          </p:cNvPr>
          <p:cNvSpPr/>
          <p:nvPr/>
        </p:nvSpPr>
        <p:spPr>
          <a:xfrm>
            <a:off x="12573000" y="1333500"/>
            <a:ext cx="137160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1">
            <a:spAutoFit/>
          </a:bodyPr>
          <a:lstStyle/>
          <a:p>
            <a:pPr algn="ctr"/>
            <a:r>
              <a:rPr lang="ko-KR" altLang="en-US" sz="3200" b="1" dirty="0">
                <a:ea typeface="Adobe 고딕 Std B"/>
              </a:rPr>
              <a:t>장 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E0F54F-E913-49F1-AD65-E9969722F632}"/>
              </a:ext>
            </a:extLst>
          </p:cNvPr>
          <p:cNvSpPr/>
          <p:nvPr/>
        </p:nvSpPr>
        <p:spPr>
          <a:xfrm>
            <a:off x="12573000" y="7048500"/>
            <a:ext cx="137160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1">
            <a:spAutoFit/>
          </a:bodyPr>
          <a:lstStyle/>
          <a:p>
            <a:pPr algn="ctr"/>
            <a:r>
              <a:rPr lang="ko-KR" altLang="en-US" sz="3200" b="1" dirty="0">
                <a:ea typeface="Adobe 고딕 Std B"/>
              </a:rPr>
              <a:t>단 점</a:t>
            </a:r>
          </a:p>
        </p:txBody>
      </p:sp>
    </p:spTree>
    <p:extLst>
      <p:ext uri="{BB962C8B-B14F-4D97-AF65-F5344CB8AC3E}">
        <p14:creationId xmlns:p14="http://schemas.microsoft.com/office/powerpoint/2010/main" val="1112589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301B77-9901-4F71-AF97-2067684B3EC0}"/>
              </a:ext>
            </a:extLst>
          </p:cNvPr>
          <p:cNvSpPr/>
          <p:nvPr/>
        </p:nvSpPr>
        <p:spPr>
          <a:xfrm>
            <a:off x="11811000" y="-114300"/>
            <a:ext cx="6629400" cy="1051559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62000" y="800100"/>
            <a:ext cx="88184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latin typeface="Adobe 고딕 Std B" pitchFamily="34" charset="-127"/>
                <a:ea typeface="Adobe 고딕 Std B" pitchFamily="34" charset="-127"/>
              </a:rPr>
              <a:t>▣  벤치마킹  특징  및  </a:t>
            </a:r>
            <a:r>
              <a:rPr lang="ko-KR" altLang="en-US" sz="4400" b="1" dirty="0">
                <a:latin typeface="Adobe 고딕 Std B" pitchFamily="34" charset="-127"/>
                <a:ea typeface="Adobe 고딕 Std B" pitchFamily="34" charset="-127"/>
              </a:rPr>
              <a:t>장점과</a:t>
            </a:r>
            <a:r>
              <a:rPr lang="ko-KR" altLang="en-US" sz="4000" b="1" dirty="0">
                <a:latin typeface="Adobe 고딕 Std B" pitchFamily="34" charset="-127"/>
                <a:ea typeface="Adobe 고딕 Std B" pitchFamily="34" charset="-127"/>
              </a:rPr>
              <a:t>  단점</a:t>
            </a:r>
          </a:p>
        </p:txBody>
      </p:sp>
      <p:grpSp>
        <p:nvGrpSpPr>
          <p:cNvPr id="10" name="그룹 1003"/>
          <p:cNvGrpSpPr/>
          <p:nvPr/>
        </p:nvGrpSpPr>
        <p:grpSpPr>
          <a:xfrm>
            <a:off x="17271174" y="312521"/>
            <a:ext cx="635826" cy="635826"/>
            <a:chOff x="13027355" y="7189309"/>
            <a:chExt cx="635826" cy="635826"/>
          </a:xfrm>
        </p:grpSpPr>
        <p:pic>
          <p:nvPicPr>
            <p:cNvPr id="11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7355" y="7189309"/>
              <a:ext cx="635826" cy="635826"/>
            </a:xfrm>
            <a:prstGeom prst="rect">
              <a:avLst/>
            </a:prstGeom>
          </p:spPr>
        </p:pic>
      </p:grpSp>
      <p:pic>
        <p:nvPicPr>
          <p:cNvPr id="4098" name="Picture 2" descr="C:\Users\504-8\Downloads\6_연희직업전문학교_211202\화면 캡처 2021-12-03 1057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4" r="68012" b="39366"/>
          <a:stretch/>
        </p:blipFill>
        <p:spPr bwMode="auto">
          <a:xfrm>
            <a:off x="1143000" y="1943100"/>
            <a:ext cx="4027247" cy="17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504-8\Downloads\6_연희직업전문학교_211202\화면 캡처 2021-12-03 1057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0" b="16817"/>
          <a:stretch/>
        </p:blipFill>
        <p:spPr bwMode="auto">
          <a:xfrm>
            <a:off x="7315200" y="4036740"/>
            <a:ext cx="3773488" cy="543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4-8\Downloads\6_연희직업전문학교_211202\장점-현재위치,단점-장황한내용s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0" r="-15940" b="50000"/>
          <a:stretch/>
        </p:blipFill>
        <p:spPr bwMode="auto">
          <a:xfrm>
            <a:off x="6376235" y="2232795"/>
            <a:ext cx="1242377" cy="1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504-8\Downloads\6_연희직업전문학교_211202\화면 캡처 2021-12-03 1057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9" r="26056"/>
          <a:stretch/>
        </p:blipFill>
        <p:spPr bwMode="auto">
          <a:xfrm>
            <a:off x="510338" y="3362724"/>
            <a:ext cx="5614235" cy="612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12429382" y="5295900"/>
            <a:ext cx="5477618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877800" y="2236247"/>
            <a:ext cx="487991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⊙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Navigation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편리한 이동을 위해 </a:t>
            </a:r>
            <a:r>
              <a:rPr lang="ko-KR" altLang="en-US" sz="2000" b="1" dirty="0" err="1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내비게이션을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이용했고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접어놓음으로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깔끔함을 더했다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77800" y="6833743"/>
            <a:ext cx="4879916" cy="1510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⊙ 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Skill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본인의 강점이 한눈에 드러나지 않고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많은 글자수로 인해 산만하다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9911834"/>
            <a:ext cx="3948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돋움" pitchFamily="50" charset="-127"/>
                <a:ea typeface="돋움" pitchFamily="50" charset="-127"/>
              </a:rPr>
              <a:t>출처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돋움" pitchFamily="50" charset="-127"/>
                <a:ea typeface="돋움" pitchFamily="50" charset="-127"/>
              </a:rPr>
              <a:t>: http://www.bobaekim1212.com/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6AD0FC-739C-483E-8F53-7C07436ABED9}"/>
              </a:ext>
            </a:extLst>
          </p:cNvPr>
          <p:cNvSpPr/>
          <p:nvPr/>
        </p:nvSpPr>
        <p:spPr>
          <a:xfrm>
            <a:off x="7315200" y="4004313"/>
            <a:ext cx="3773488" cy="5482587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08F57B-D1DF-437E-928A-91B61C5EC3CD}"/>
              </a:ext>
            </a:extLst>
          </p:cNvPr>
          <p:cNvCxnSpPr>
            <a:endCxn id="2" idx="0"/>
          </p:cNvCxnSpPr>
          <p:nvPr/>
        </p:nvCxnSpPr>
        <p:spPr>
          <a:xfrm>
            <a:off x="7162800" y="2933700"/>
            <a:ext cx="2039144" cy="1070613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BE0488-3483-4A7F-9F47-8FE91F7BD57D}"/>
              </a:ext>
            </a:extLst>
          </p:cNvPr>
          <p:cNvSpPr/>
          <p:nvPr/>
        </p:nvSpPr>
        <p:spPr>
          <a:xfrm>
            <a:off x="12573000" y="1358325"/>
            <a:ext cx="137160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1">
            <a:spAutoFit/>
          </a:bodyPr>
          <a:lstStyle/>
          <a:p>
            <a:pPr algn="ctr"/>
            <a:r>
              <a:rPr lang="ko-KR" altLang="en-US" sz="3200" b="1" dirty="0">
                <a:ea typeface="Adobe 고딕 Std B"/>
              </a:rPr>
              <a:t>장 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805C59-FDD1-4107-ACF0-E708F1F4A25A}"/>
              </a:ext>
            </a:extLst>
          </p:cNvPr>
          <p:cNvSpPr/>
          <p:nvPr/>
        </p:nvSpPr>
        <p:spPr>
          <a:xfrm>
            <a:off x="12573000" y="6006525"/>
            <a:ext cx="137160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 anchorCtr="1">
            <a:spAutoFit/>
          </a:bodyPr>
          <a:lstStyle/>
          <a:p>
            <a:pPr algn="ctr"/>
            <a:r>
              <a:rPr lang="ko-KR" altLang="en-US" sz="3200" b="1" dirty="0">
                <a:ea typeface="Adobe 고딕 Std B"/>
              </a:rPr>
              <a:t>단 점</a:t>
            </a:r>
          </a:p>
        </p:txBody>
      </p:sp>
    </p:spTree>
    <p:extLst>
      <p:ext uri="{BB962C8B-B14F-4D97-AF65-F5344CB8AC3E}">
        <p14:creationId xmlns:p14="http://schemas.microsoft.com/office/powerpoint/2010/main" val="111258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504-8\Downloads\6_연희직업전문학교_211202\woman-1353825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365" y="3036166"/>
            <a:ext cx="755726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62000" y="778014"/>
            <a:ext cx="35894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latin typeface="Adobe 고딕 Std B" pitchFamily="34" charset="-127"/>
                <a:ea typeface="Adobe 고딕 Std B" pitchFamily="34" charset="-127"/>
              </a:rPr>
              <a:t>▣  페르소나 </a:t>
            </a:r>
            <a:r>
              <a:rPr lang="en-US" altLang="ko-KR" sz="4000" b="1" dirty="0">
                <a:latin typeface="Adobe 고딕 Std B" pitchFamily="34" charset="-127"/>
                <a:ea typeface="Adobe 고딕 Std B" pitchFamily="34" charset="-127"/>
              </a:rPr>
              <a:t>1</a:t>
            </a:r>
            <a:endParaRPr lang="ko-KR" altLang="en-US" sz="40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8DDBE5-E726-49A9-B776-3178B9661F7E}"/>
              </a:ext>
            </a:extLst>
          </p:cNvPr>
          <p:cNvGrpSpPr/>
          <p:nvPr/>
        </p:nvGrpSpPr>
        <p:grpSpPr>
          <a:xfrm>
            <a:off x="438150" y="7725726"/>
            <a:ext cx="7454741" cy="2114179"/>
            <a:chOff x="762000" y="7982693"/>
            <a:chExt cx="6248400" cy="194235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2B1879-6B5C-483A-9E18-CF1D06F83B75}"/>
                </a:ext>
              </a:extLst>
            </p:cNvPr>
            <p:cNvSpPr/>
            <p:nvPr/>
          </p:nvSpPr>
          <p:spPr>
            <a:xfrm>
              <a:off x="762000" y="7982693"/>
              <a:ext cx="6248400" cy="19423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773" y="8150500"/>
              <a:ext cx="5964517" cy="1546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이름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</a:t>
              </a:r>
              <a:r>
                <a:rPr lang="ko-KR" altLang="en-US" sz="2400" dirty="0" err="1">
                  <a:latin typeface="Adobe 고딕 Std B" pitchFamily="34" charset="-127"/>
                  <a:ea typeface="Adobe 고딕 Std B" pitchFamily="34" charset="-127"/>
                </a:rPr>
                <a:t>김프로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           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나이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42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세</a:t>
              </a:r>
              <a:endParaRPr lang="en-US" altLang="ko-KR" sz="2400" dirty="0">
                <a:latin typeface="Adobe 고딕 Std B" pitchFamily="34" charset="-127"/>
                <a:ea typeface="Adobe 고딕 Std B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성별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여성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              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직업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</a:t>
              </a:r>
              <a:r>
                <a:rPr lang="ko-KR" altLang="en-US" sz="2400" dirty="0" err="1">
                  <a:latin typeface="Adobe 고딕 Std B" pitchFamily="34" charset="-127"/>
                  <a:ea typeface="Adobe 고딕 Std B" pitchFamily="34" charset="-127"/>
                </a:rPr>
                <a:t>ㅇㅇ산업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 </a:t>
              </a:r>
              <a:r>
                <a:rPr lang="ko-KR" altLang="en-US" sz="2400" dirty="0" err="1">
                  <a:latin typeface="Adobe 고딕 Std B" pitchFamily="34" charset="-127"/>
                  <a:ea typeface="Adobe 고딕 Std B" pitchFamily="34" charset="-127"/>
                </a:rPr>
                <a:t>웹개발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 팀장</a:t>
              </a:r>
              <a:endParaRPr lang="en-US" altLang="ko-KR" sz="2400" dirty="0">
                <a:latin typeface="Adobe 고딕 Std B" pitchFamily="34" charset="-127"/>
                <a:ea typeface="Adobe 고딕 Std B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특징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차분하고 깔끔한 스타일 추구</a:t>
              </a:r>
              <a:endParaRPr lang="en-US" altLang="ko-KR" sz="2400" dirty="0"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0D2271-778E-4499-9014-01FCA37398D7}"/>
              </a:ext>
            </a:extLst>
          </p:cNvPr>
          <p:cNvGrpSpPr/>
          <p:nvPr/>
        </p:nvGrpSpPr>
        <p:grpSpPr>
          <a:xfrm>
            <a:off x="11175312" y="914202"/>
            <a:ext cx="6087956" cy="2971931"/>
            <a:chOff x="11403911" y="1138787"/>
            <a:chExt cx="6087956" cy="2374271"/>
          </a:xfrm>
        </p:grpSpPr>
        <p:sp>
          <p:nvSpPr>
            <p:cNvPr id="8" name="타원형 설명선 7"/>
            <p:cNvSpPr/>
            <p:nvPr/>
          </p:nvSpPr>
          <p:spPr>
            <a:xfrm>
              <a:off x="11403911" y="1138787"/>
              <a:ext cx="6087956" cy="2374271"/>
            </a:xfrm>
            <a:prstGeom prst="wedgeEllipseCallout">
              <a:avLst>
                <a:gd name="adj1" fmla="val -47817"/>
                <a:gd name="adj2" fmla="val 49170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FBFBB4-5518-480C-9C94-84158D65F09C}"/>
                </a:ext>
              </a:extLst>
            </p:cNvPr>
            <p:cNvSpPr txBox="1"/>
            <p:nvPr/>
          </p:nvSpPr>
          <p:spPr>
            <a:xfrm>
              <a:off x="12374906" y="1656779"/>
              <a:ext cx="4204997" cy="134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Adobe 고딕 Std B" pitchFamily="34" charset="-127"/>
                  <a:ea typeface="Adobe 고딕 Std B" pitchFamily="34" charset="-127"/>
                </a:rPr>
                <a:t>장황하게 글이 많으면</a:t>
              </a:r>
              <a:endParaRPr lang="en-US" altLang="ko-KR" sz="2400" dirty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Adobe 고딕 Std B" pitchFamily="34" charset="-127"/>
                  <a:ea typeface="Adobe 고딕 Std B" pitchFamily="34" charset="-127"/>
                </a:rPr>
                <a:t>한눈에 들어오지 않기 때문에</a:t>
              </a:r>
              <a:endParaRPr lang="en-US" altLang="ko-KR" sz="2400" dirty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Adobe 고딕 Std B" pitchFamily="34" charset="-127"/>
                  <a:ea typeface="Adobe 고딕 Std B" pitchFamily="34" charset="-127"/>
                </a:rPr>
                <a:t>흥미가 떨어져요</a:t>
              </a:r>
              <a:r>
                <a:rPr lang="en-US" altLang="ko-KR" sz="2400" dirty="0">
                  <a:solidFill>
                    <a:schemeClr val="tx1"/>
                  </a:solidFill>
                  <a:latin typeface="Adobe 고딕 Std B" pitchFamily="34" charset="-127"/>
                  <a:ea typeface="Adobe 고딕 Std B" pitchFamily="34" charset="-127"/>
                </a:rPr>
                <a:t>.</a:t>
              </a: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770DC415-85BA-4575-9982-E17D19951B18}"/>
              </a:ext>
            </a:extLst>
          </p:cNvPr>
          <p:cNvSpPr/>
          <p:nvPr/>
        </p:nvSpPr>
        <p:spPr>
          <a:xfrm>
            <a:off x="4438650" y="2166316"/>
            <a:ext cx="2362200" cy="1676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가독성 ↑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B48176-D2A7-4F67-ACB3-ED8C6E92F8D5}"/>
              </a:ext>
            </a:extLst>
          </p:cNvPr>
          <p:cNvSpPr/>
          <p:nvPr/>
        </p:nvSpPr>
        <p:spPr>
          <a:xfrm>
            <a:off x="12336724" y="6819900"/>
            <a:ext cx="1676400" cy="1676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깔끔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4610" y="3254837"/>
            <a:ext cx="7074005" cy="51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62000" y="778014"/>
            <a:ext cx="29706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Adobe 고딕 Std B" pitchFamily="34" charset="-127"/>
                <a:ea typeface="Adobe 고딕 Std B" pitchFamily="34" charset="-127"/>
              </a:rPr>
              <a:t>▣  페르소나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0" y="778014"/>
            <a:ext cx="35894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latin typeface="Adobe 고딕 Std B" pitchFamily="34" charset="-127"/>
                <a:ea typeface="Adobe 고딕 Std B" pitchFamily="34" charset="-127"/>
              </a:rPr>
              <a:t>▣  페르소나 </a:t>
            </a:r>
            <a:r>
              <a:rPr lang="en-US" altLang="ko-KR" sz="4000" b="1" dirty="0"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40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6047BA-CD43-4106-A888-0E30CA7C96ED}"/>
              </a:ext>
            </a:extLst>
          </p:cNvPr>
          <p:cNvGrpSpPr/>
          <p:nvPr/>
        </p:nvGrpSpPr>
        <p:grpSpPr>
          <a:xfrm>
            <a:off x="762000" y="7583431"/>
            <a:ext cx="6934200" cy="2057400"/>
            <a:chOff x="9829800" y="1104900"/>
            <a:chExt cx="6248400" cy="20574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4DA00B-89F8-4455-9ACC-50D7B7D7EDED}"/>
                </a:ext>
              </a:extLst>
            </p:cNvPr>
            <p:cNvSpPr/>
            <p:nvPr/>
          </p:nvSpPr>
          <p:spPr>
            <a:xfrm>
              <a:off x="9829800" y="1104900"/>
              <a:ext cx="5486400" cy="20574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74439" y="1318945"/>
              <a:ext cx="6003761" cy="1699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이름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</a:t>
              </a:r>
              <a:r>
                <a:rPr lang="ko-KR" altLang="en-US" sz="2400" dirty="0" err="1">
                  <a:latin typeface="Adobe 고딕 Std B" pitchFamily="34" charset="-127"/>
                  <a:ea typeface="Adobe 고딕 Std B" pitchFamily="34" charset="-127"/>
                </a:rPr>
                <a:t>김젝트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          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나이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29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세</a:t>
              </a:r>
              <a:endParaRPr lang="en-US" altLang="ko-KR" sz="2400" dirty="0">
                <a:latin typeface="Adobe 고딕 Std B" pitchFamily="34" charset="-127"/>
                <a:ea typeface="Adobe 고딕 Std B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성별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남성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             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직업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</a:t>
              </a:r>
              <a:r>
                <a:rPr lang="ko-KR" altLang="en-US" sz="2400" dirty="0" err="1">
                  <a:latin typeface="Adobe 고딕 Std B" pitchFamily="34" charset="-127"/>
                  <a:ea typeface="Adobe 고딕 Std B" pitchFamily="34" charset="-127"/>
                </a:rPr>
                <a:t>취업준비생</a:t>
              </a:r>
              <a:endParaRPr lang="en-US" altLang="ko-KR" sz="2400" dirty="0">
                <a:latin typeface="Adobe 고딕 Std B" pitchFamily="34" charset="-127"/>
                <a:ea typeface="Adobe 고딕 Std B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특징 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: </a:t>
              </a: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화려한 스타일 추구</a:t>
              </a:r>
              <a:endParaRPr lang="en-US" altLang="ko-KR" sz="2400" dirty="0"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6DA611-0F7A-45E8-B8ED-40F564A84810}"/>
              </a:ext>
            </a:extLst>
          </p:cNvPr>
          <p:cNvGrpSpPr/>
          <p:nvPr/>
        </p:nvGrpSpPr>
        <p:grpSpPr>
          <a:xfrm>
            <a:off x="10055185" y="321137"/>
            <a:ext cx="8972550" cy="3705104"/>
            <a:chOff x="1438093" y="4516000"/>
            <a:chExt cx="8670541" cy="3047385"/>
          </a:xfrm>
        </p:grpSpPr>
        <p:sp>
          <p:nvSpPr>
            <p:cNvPr id="25" name="타원형 설명선 24"/>
            <p:cNvSpPr/>
            <p:nvPr/>
          </p:nvSpPr>
          <p:spPr>
            <a:xfrm>
              <a:off x="2668376" y="4516000"/>
              <a:ext cx="6209976" cy="3047385"/>
            </a:xfrm>
            <a:prstGeom prst="wedgeEllipseCallout">
              <a:avLst>
                <a:gd name="adj1" fmla="val -41247"/>
                <a:gd name="adj2" fmla="val 61394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38093" y="5084926"/>
              <a:ext cx="8670541" cy="2309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역동적인 포트폴리오를 위해</a:t>
              </a:r>
              <a:endParaRPr lang="en-US" altLang="ko-KR" sz="2400" dirty="0">
                <a:latin typeface="Adobe 고딕 Std B" pitchFamily="34" charset="-127"/>
                <a:ea typeface="Adobe 고딕 Std B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다양한 코드를 이용했어요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최대한 많은 것을</a:t>
              </a:r>
              <a:endParaRPr lang="en-US" altLang="ko-KR" sz="2400" dirty="0">
                <a:latin typeface="Adobe 고딕 Std B" pitchFamily="34" charset="-127"/>
                <a:ea typeface="Adobe 고딕 Std B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Adobe 고딕 Std B" pitchFamily="34" charset="-127"/>
                  <a:ea typeface="Adobe 고딕 Std B" pitchFamily="34" charset="-127"/>
                </a:rPr>
                <a:t>보여드리고 싶어요</a:t>
              </a:r>
              <a:r>
                <a:rPr lang="en-US" altLang="ko-KR" sz="2400" dirty="0">
                  <a:latin typeface="Adobe 고딕 Std B" pitchFamily="34" charset="-127"/>
                  <a:ea typeface="Adobe 고딕 Std B" pitchFamily="34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2400" dirty="0"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DD7E32E1-D741-4F38-B8FB-938A8512F2A3}"/>
              </a:ext>
            </a:extLst>
          </p:cNvPr>
          <p:cNvSpPr/>
          <p:nvPr/>
        </p:nvSpPr>
        <p:spPr>
          <a:xfrm>
            <a:off x="4273510" y="2349841"/>
            <a:ext cx="2362200" cy="1676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개성강한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E2DB911-6E15-4EE9-B3F4-2B55BBFE0B61}"/>
              </a:ext>
            </a:extLst>
          </p:cNvPr>
          <p:cNvSpPr/>
          <p:nvPr/>
        </p:nvSpPr>
        <p:spPr>
          <a:xfrm>
            <a:off x="11717484" y="7257499"/>
            <a:ext cx="1622261" cy="1676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화려</a:t>
            </a:r>
          </a:p>
        </p:txBody>
      </p:sp>
    </p:spTree>
    <p:extLst>
      <p:ext uri="{BB962C8B-B14F-4D97-AF65-F5344CB8AC3E}">
        <p14:creationId xmlns:p14="http://schemas.microsoft.com/office/powerpoint/2010/main" val="694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AE575D-82C6-4AD1-B3E9-FB5D869F9EFA}"/>
              </a:ext>
            </a:extLst>
          </p:cNvPr>
          <p:cNvCxnSpPr/>
          <p:nvPr/>
        </p:nvCxnSpPr>
        <p:spPr>
          <a:xfrm>
            <a:off x="11265968" y="3009900"/>
            <a:ext cx="0" cy="62390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9EDDB0F-13B2-463E-A196-16BD056762E7}"/>
              </a:ext>
            </a:extLst>
          </p:cNvPr>
          <p:cNvCxnSpPr/>
          <p:nvPr/>
        </p:nvCxnSpPr>
        <p:spPr>
          <a:xfrm>
            <a:off x="5277846" y="5783202"/>
            <a:ext cx="1062469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D63B5A3-7E55-46A5-AB76-BA3ED5820342}"/>
              </a:ext>
            </a:extLst>
          </p:cNvPr>
          <p:cNvCxnSpPr/>
          <p:nvPr/>
        </p:nvCxnSpPr>
        <p:spPr>
          <a:xfrm>
            <a:off x="5277846" y="6286500"/>
            <a:ext cx="0" cy="1353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6A461AE-BB14-4C2E-9569-71F21A137C0F}"/>
              </a:ext>
            </a:extLst>
          </p:cNvPr>
          <p:cNvCxnSpPr/>
          <p:nvPr/>
        </p:nvCxnSpPr>
        <p:spPr>
          <a:xfrm>
            <a:off x="2674689" y="7640081"/>
            <a:ext cx="52063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130ACE-5C04-4CC4-8238-D842726F3C0C}"/>
              </a:ext>
            </a:extLst>
          </p:cNvPr>
          <p:cNvGrpSpPr/>
          <p:nvPr/>
        </p:nvGrpSpPr>
        <p:grpSpPr>
          <a:xfrm>
            <a:off x="-76200" y="-114300"/>
            <a:ext cx="18516600" cy="1998480"/>
            <a:chOff x="-76200" y="-114300"/>
            <a:chExt cx="18516600" cy="19984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BA1F0DA-39C3-41C7-98E5-223DAC175C9F}"/>
                </a:ext>
              </a:extLst>
            </p:cNvPr>
            <p:cNvSpPr/>
            <p:nvPr/>
          </p:nvSpPr>
          <p:spPr>
            <a:xfrm>
              <a:off x="-76200" y="-114300"/>
              <a:ext cx="18516600" cy="199848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2000" y="530997"/>
              <a:ext cx="36247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Adobe 고딕 Std B" pitchFamily="34" charset="-127"/>
                  <a:ea typeface="Adobe 고딕 Std B" pitchFamily="34" charset="-127"/>
                </a:rPr>
                <a:t>▣  정보구조도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C19DBCF-6185-4A16-976D-C3BA48B39ED3}"/>
              </a:ext>
            </a:extLst>
          </p:cNvPr>
          <p:cNvSpPr/>
          <p:nvPr/>
        </p:nvSpPr>
        <p:spPr>
          <a:xfrm>
            <a:off x="10035136" y="2191940"/>
            <a:ext cx="2461664" cy="1337049"/>
          </a:xfrm>
          <a:custGeom>
            <a:avLst/>
            <a:gdLst>
              <a:gd name="connsiteX0" fmla="*/ 0 w 2006389"/>
              <a:gd name="connsiteY0" fmla="*/ 0 h 1003194"/>
              <a:gd name="connsiteX1" fmla="*/ 2006389 w 2006389"/>
              <a:gd name="connsiteY1" fmla="*/ 0 h 1003194"/>
              <a:gd name="connsiteX2" fmla="*/ 2006389 w 2006389"/>
              <a:gd name="connsiteY2" fmla="*/ 1003194 h 1003194"/>
              <a:gd name="connsiteX3" fmla="*/ 0 w 2006389"/>
              <a:gd name="connsiteY3" fmla="*/ 1003194 h 1003194"/>
              <a:gd name="connsiteX4" fmla="*/ 0 w 2006389"/>
              <a:gd name="connsiteY4" fmla="*/ 0 h 10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1003194">
                <a:moveTo>
                  <a:pt x="0" y="0"/>
                </a:moveTo>
                <a:lnTo>
                  <a:pt x="2006389" y="0"/>
                </a:lnTo>
                <a:lnTo>
                  <a:pt x="2006389" y="1003194"/>
                </a:lnTo>
                <a:lnTo>
                  <a:pt x="0" y="100319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>
                <a:solidFill>
                  <a:schemeClr val="bg1"/>
                </a:solidFill>
              </a:rPr>
              <a:t>홈</a:t>
            </a: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639282C-0978-4B3D-A7C9-046391F9F079}"/>
              </a:ext>
            </a:extLst>
          </p:cNvPr>
          <p:cNvSpPr/>
          <p:nvPr/>
        </p:nvSpPr>
        <p:spPr>
          <a:xfrm>
            <a:off x="10035136" y="3877519"/>
            <a:ext cx="2461664" cy="808781"/>
          </a:xfrm>
          <a:custGeom>
            <a:avLst/>
            <a:gdLst>
              <a:gd name="connsiteX0" fmla="*/ 0 w 2006389"/>
              <a:gd name="connsiteY0" fmla="*/ 0 h 606832"/>
              <a:gd name="connsiteX1" fmla="*/ 2006389 w 2006389"/>
              <a:gd name="connsiteY1" fmla="*/ 0 h 606832"/>
              <a:gd name="connsiteX2" fmla="*/ 2006389 w 2006389"/>
              <a:gd name="connsiteY2" fmla="*/ 606832 h 606832"/>
              <a:gd name="connsiteX3" fmla="*/ 0 w 2006389"/>
              <a:gd name="connsiteY3" fmla="*/ 606832 h 606832"/>
              <a:gd name="connsiteX4" fmla="*/ 0 w 2006389"/>
              <a:gd name="connsiteY4" fmla="*/ 0 h 60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606832">
                <a:moveTo>
                  <a:pt x="0" y="0"/>
                </a:moveTo>
                <a:lnTo>
                  <a:pt x="2006389" y="0"/>
                </a:lnTo>
                <a:lnTo>
                  <a:pt x="2006389" y="606832"/>
                </a:lnTo>
                <a:lnTo>
                  <a:pt x="0" y="6068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kern="1200" dirty="0">
                <a:solidFill>
                  <a:schemeClr val="tx1"/>
                </a:solidFill>
              </a:rPr>
              <a:t>메뉴</a:t>
            </a:r>
            <a:r>
              <a:rPr lang="en-US" altLang="ko-KR" sz="2400" b="1" kern="1200" dirty="0">
                <a:solidFill>
                  <a:schemeClr val="tx1"/>
                </a:solidFill>
              </a:rPr>
              <a:t>(</a:t>
            </a:r>
            <a:r>
              <a:rPr lang="ko-KR" altLang="en-US" sz="2400" b="1" kern="1200" dirty="0">
                <a:solidFill>
                  <a:schemeClr val="tx1"/>
                </a:solidFill>
              </a:rPr>
              <a:t>모바일</a:t>
            </a:r>
            <a:r>
              <a:rPr lang="en-US" altLang="ko-KR" sz="2400" b="1" kern="1200" dirty="0">
                <a:solidFill>
                  <a:schemeClr val="tx1"/>
                </a:solidFill>
              </a:rPr>
              <a:t>)</a:t>
            </a:r>
            <a:endParaRPr lang="ko-KR" altLang="en-US" sz="2400" b="1" kern="1200" dirty="0">
              <a:solidFill>
                <a:schemeClr val="tx1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981584DA-DDEC-44C5-9673-610AF8EF2342}"/>
              </a:ext>
            </a:extLst>
          </p:cNvPr>
          <p:cNvSpPr/>
          <p:nvPr/>
        </p:nvSpPr>
        <p:spPr>
          <a:xfrm>
            <a:off x="4091529" y="5114678"/>
            <a:ext cx="2461664" cy="1337049"/>
          </a:xfrm>
          <a:custGeom>
            <a:avLst/>
            <a:gdLst>
              <a:gd name="connsiteX0" fmla="*/ 0 w 2006389"/>
              <a:gd name="connsiteY0" fmla="*/ 0 h 1003194"/>
              <a:gd name="connsiteX1" fmla="*/ 2006389 w 2006389"/>
              <a:gd name="connsiteY1" fmla="*/ 0 h 1003194"/>
              <a:gd name="connsiteX2" fmla="*/ 2006389 w 2006389"/>
              <a:gd name="connsiteY2" fmla="*/ 1003194 h 1003194"/>
              <a:gd name="connsiteX3" fmla="*/ 0 w 2006389"/>
              <a:gd name="connsiteY3" fmla="*/ 1003194 h 1003194"/>
              <a:gd name="connsiteX4" fmla="*/ 0 w 2006389"/>
              <a:gd name="connsiteY4" fmla="*/ 0 h 10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1003194">
                <a:moveTo>
                  <a:pt x="0" y="0"/>
                </a:moveTo>
                <a:lnTo>
                  <a:pt x="2006389" y="0"/>
                </a:lnTo>
                <a:lnTo>
                  <a:pt x="2006389" y="1003194"/>
                </a:lnTo>
                <a:lnTo>
                  <a:pt x="0" y="100319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bg1"/>
                </a:solidFill>
              </a:rPr>
              <a:t>프로필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570E180-80DA-420E-B851-39564FDDC5E6}"/>
              </a:ext>
            </a:extLst>
          </p:cNvPr>
          <p:cNvSpPr/>
          <p:nvPr/>
        </p:nvSpPr>
        <p:spPr>
          <a:xfrm>
            <a:off x="7132571" y="6963290"/>
            <a:ext cx="2461664" cy="1337049"/>
          </a:xfrm>
          <a:custGeom>
            <a:avLst/>
            <a:gdLst>
              <a:gd name="connsiteX0" fmla="*/ 0 w 2006389"/>
              <a:gd name="connsiteY0" fmla="*/ 0 h 1003194"/>
              <a:gd name="connsiteX1" fmla="*/ 2006389 w 2006389"/>
              <a:gd name="connsiteY1" fmla="*/ 0 h 1003194"/>
              <a:gd name="connsiteX2" fmla="*/ 2006389 w 2006389"/>
              <a:gd name="connsiteY2" fmla="*/ 1003194 h 1003194"/>
              <a:gd name="connsiteX3" fmla="*/ 0 w 2006389"/>
              <a:gd name="connsiteY3" fmla="*/ 1003194 h 1003194"/>
              <a:gd name="connsiteX4" fmla="*/ 0 w 2006389"/>
              <a:gd name="connsiteY4" fmla="*/ 0 h 10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1003194">
                <a:moveTo>
                  <a:pt x="0" y="0"/>
                </a:moveTo>
                <a:lnTo>
                  <a:pt x="2006389" y="0"/>
                </a:lnTo>
                <a:lnTo>
                  <a:pt x="2006389" y="1003194"/>
                </a:lnTo>
                <a:lnTo>
                  <a:pt x="0" y="10031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bg1"/>
                </a:solidFill>
              </a:rPr>
              <a:t>스킬</a:t>
            </a:r>
            <a:endParaRPr lang="en-US" altLang="ko-KR" sz="2800" kern="1200" dirty="0">
              <a:solidFill>
                <a:schemeClr val="bg1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33CEE7F-8FD7-49BA-ABDB-3BACF3FC7495}"/>
              </a:ext>
            </a:extLst>
          </p:cNvPr>
          <p:cNvSpPr/>
          <p:nvPr/>
        </p:nvSpPr>
        <p:spPr>
          <a:xfrm>
            <a:off x="1056430" y="6971557"/>
            <a:ext cx="2461664" cy="1337049"/>
          </a:xfrm>
          <a:custGeom>
            <a:avLst/>
            <a:gdLst>
              <a:gd name="connsiteX0" fmla="*/ 0 w 2006389"/>
              <a:gd name="connsiteY0" fmla="*/ 0 h 1003194"/>
              <a:gd name="connsiteX1" fmla="*/ 2006389 w 2006389"/>
              <a:gd name="connsiteY1" fmla="*/ 0 h 1003194"/>
              <a:gd name="connsiteX2" fmla="*/ 2006389 w 2006389"/>
              <a:gd name="connsiteY2" fmla="*/ 1003194 h 1003194"/>
              <a:gd name="connsiteX3" fmla="*/ 0 w 2006389"/>
              <a:gd name="connsiteY3" fmla="*/ 1003194 h 1003194"/>
              <a:gd name="connsiteX4" fmla="*/ 0 w 2006389"/>
              <a:gd name="connsiteY4" fmla="*/ 0 h 10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1003194">
                <a:moveTo>
                  <a:pt x="0" y="0"/>
                </a:moveTo>
                <a:lnTo>
                  <a:pt x="2006389" y="0"/>
                </a:lnTo>
                <a:lnTo>
                  <a:pt x="2006389" y="1003194"/>
                </a:lnTo>
                <a:lnTo>
                  <a:pt x="0" y="10031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bg1"/>
                </a:solidFill>
              </a:rPr>
              <a:t>기본정보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670E91B-D8BC-4CA5-81DF-A2AC84C399DC}"/>
              </a:ext>
            </a:extLst>
          </p:cNvPr>
          <p:cNvSpPr/>
          <p:nvPr/>
        </p:nvSpPr>
        <p:spPr>
          <a:xfrm>
            <a:off x="4091529" y="6971557"/>
            <a:ext cx="2461664" cy="1337049"/>
          </a:xfrm>
          <a:custGeom>
            <a:avLst/>
            <a:gdLst>
              <a:gd name="connsiteX0" fmla="*/ 0 w 2006389"/>
              <a:gd name="connsiteY0" fmla="*/ 0 h 1003194"/>
              <a:gd name="connsiteX1" fmla="*/ 2006389 w 2006389"/>
              <a:gd name="connsiteY1" fmla="*/ 0 h 1003194"/>
              <a:gd name="connsiteX2" fmla="*/ 2006389 w 2006389"/>
              <a:gd name="connsiteY2" fmla="*/ 1003194 h 1003194"/>
              <a:gd name="connsiteX3" fmla="*/ 0 w 2006389"/>
              <a:gd name="connsiteY3" fmla="*/ 1003194 h 1003194"/>
              <a:gd name="connsiteX4" fmla="*/ 0 w 2006389"/>
              <a:gd name="connsiteY4" fmla="*/ 0 h 10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1003194">
                <a:moveTo>
                  <a:pt x="0" y="0"/>
                </a:moveTo>
                <a:lnTo>
                  <a:pt x="2006389" y="0"/>
                </a:lnTo>
                <a:lnTo>
                  <a:pt x="2006389" y="1003194"/>
                </a:lnTo>
                <a:lnTo>
                  <a:pt x="0" y="10031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bg1"/>
                </a:solidFill>
              </a:rPr>
              <a:t>자격증</a:t>
            </a: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4A07ACA-CF12-4A86-9BC4-D79F880CAA29}"/>
              </a:ext>
            </a:extLst>
          </p:cNvPr>
          <p:cNvSpPr/>
          <p:nvPr/>
        </p:nvSpPr>
        <p:spPr>
          <a:xfrm>
            <a:off x="10035136" y="5067300"/>
            <a:ext cx="2461664" cy="1337049"/>
          </a:xfrm>
          <a:custGeom>
            <a:avLst/>
            <a:gdLst>
              <a:gd name="connsiteX0" fmla="*/ 0 w 2006389"/>
              <a:gd name="connsiteY0" fmla="*/ 0 h 1003194"/>
              <a:gd name="connsiteX1" fmla="*/ 2006389 w 2006389"/>
              <a:gd name="connsiteY1" fmla="*/ 0 h 1003194"/>
              <a:gd name="connsiteX2" fmla="*/ 2006389 w 2006389"/>
              <a:gd name="connsiteY2" fmla="*/ 1003194 h 1003194"/>
              <a:gd name="connsiteX3" fmla="*/ 0 w 2006389"/>
              <a:gd name="connsiteY3" fmla="*/ 1003194 h 1003194"/>
              <a:gd name="connsiteX4" fmla="*/ 0 w 2006389"/>
              <a:gd name="connsiteY4" fmla="*/ 0 h 10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1003194">
                <a:moveTo>
                  <a:pt x="0" y="0"/>
                </a:moveTo>
                <a:lnTo>
                  <a:pt x="2006389" y="0"/>
                </a:lnTo>
                <a:lnTo>
                  <a:pt x="2006389" y="1003194"/>
                </a:lnTo>
                <a:lnTo>
                  <a:pt x="0" y="100319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24F2CC6C-2176-4D55-81CD-6A95470BD9DE}"/>
              </a:ext>
            </a:extLst>
          </p:cNvPr>
          <p:cNvSpPr/>
          <p:nvPr/>
        </p:nvSpPr>
        <p:spPr>
          <a:xfrm>
            <a:off x="10035136" y="6963937"/>
            <a:ext cx="2461664" cy="1337049"/>
          </a:xfrm>
          <a:custGeom>
            <a:avLst/>
            <a:gdLst>
              <a:gd name="connsiteX0" fmla="*/ 0 w 2006389"/>
              <a:gd name="connsiteY0" fmla="*/ 0 h 1003194"/>
              <a:gd name="connsiteX1" fmla="*/ 2006389 w 2006389"/>
              <a:gd name="connsiteY1" fmla="*/ 0 h 1003194"/>
              <a:gd name="connsiteX2" fmla="*/ 2006389 w 2006389"/>
              <a:gd name="connsiteY2" fmla="*/ 1003194 h 1003194"/>
              <a:gd name="connsiteX3" fmla="*/ 0 w 2006389"/>
              <a:gd name="connsiteY3" fmla="*/ 1003194 h 1003194"/>
              <a:gd name="connsiteX4" fmla="*/ 0 w 2006389"/>
              <a:gd name="connsiteY4" fmla="*/ 0 h 10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1003194">
                <a:moveTo>
                  <a:pt x="0" y="0"/>
                </a:moveTo>
                <a:lnTo>
                  <a:pt x="2006389" y="0"/>
                </a:lnTo>
                <a:lnTo>
                  <a:pt x="2006389" y="1003194"/>
                </a:lnTo>
                <a:lnTo>
                  <a:pt x="0" y="100319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bg1"/>
                </a:solidFill>
              </a:rPr>
              <a:t>작업과정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0D5F188-F1EB-4793-BFFF-A4440F73E845}"/>
              </a:ext>
            </a:extLst>
          </p:cNvPr>
          <p:cNvSpPr/>
          <p:nvPr/>
        </p:nvSpPr>
        <p:spPr>
          <a:xfrm>
            <a:off x="10035136" y="8580381"/>
            <a:ext cx="2461664" cy="1337049"/>
          </a:xfrm>
          <a:custGeom>
            <a:avLst/>
            <a:gdLst>
              <a:gd name="connsiteX0" fmla="*/ 0 w 2006389"/>
              <a:gd name="connsiteY0" fmla="*/ 0 h 1003194"/>
              <a:gd name="connsiteX1" fmla="*/ 2006389 w 2006389"/>
              <a:gd name="connsiteY1" fmla="*/ 0 h 1003194"/>
              <a:gd name="connsiteX2" fmla="*/ 2006389 w 2006389"/>
              <a:gd name="connsiteY2" fmla="*/ 1003194 h 1003194"/>
              <a:gd name="connsiteX3" fmla="*/ 0 w 2006389"/>
              <a:gd name="connsiteY3" fmla="*/ 1003194 h 1003194"/>
              <a:gd name="connsiteX4" fmla="*/ 0 w 2006389"/>
              <a:gd name="connsiteY4" fmla="*/ 0 h 10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1003194">
                <a:moveTo>
                  <a:pt x="0" y="0"/>
                </a:moveTo>
                <a:lnTo>
                  <a:pt x="2006389" y="0"/>
                </a:lnTo>
                <a:lnTo>
                  <a:pt x="2006389" y="1003194"/>
                </a:lnTo>
                <a:lnTo>
                  <a:pt x="0" y="1003194"/>
                </a:lnTo>
                <a:lnTo>
                  <a:pt x="0" y="0"/>
                </a:lnTo>
                <a:close/>
              </a:path>
            </a:pathLst>
          </a:custGeom>
          <a:solidFill>
            <a:srgbClr val="B0B0B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bg1"/>
                </a:solidFill>
              </a:rPr>
              <a:t>사이트</a:t>
            </a:r>
            <a:br>
              <a:rPr lang="en-US" altLang="ko-KR" sz="2800" kern="1200" dirty="0">
                <a:solidFill>
                  <a:schemeClr val="bg1"/>
                </a:solidFill>
              </a:rPr>
            </a:br>
            <a:r>
              <a:rPr lang="ko-KR" altLang="en-US" sz="2800" kern="1200" dirty="0">
                <a:solidFill>
                  <a:schemeClr val="bg1"/>
                </a:solidFill>
              </a:rPr>
              <a:t>바로가기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B127532-851C-48A3-9203-CC27F5EB4F35}"/>
              </a:ext>
            </a:extLst>
          </p:cNvPr>
          <p:cNvSpPr/>
          <p:nvPr/>
        </p:nvSpPr>
        <p:spPr>
          <a:xfrm>
            <a:off x="14454736" y="5067300"/>
            <a:ext cx="2461664" cy="1337049"/>
          </a:xfrm>
          <a:custGeom>
            <a:avLst/>
            <a:gdLst>
              <a:gd name="connsiteX0" fmla="*/ 0 w 2006389"/>
              <a:gd name="connsiteY0" fmla="*/ 0 h 1003194"/>
              <a:gd name="connsiteX1" fmla="*/ 2006389 w 2006389"/>
              <a:gd name="connsiteY1" fmla="*/ 0 h 1003194"/>
              <a:gd name="connsiteX2" fmla="*/ 2006389 w 2006389"/>
              <a:gd name="connsiteY2" fmla="*/ 1003194 h 1003194"/>
              <a:gd name="connsiteX3" fmla="*/ 0 w 2006389"/>
              <a:gd name="connsiteY3" fmla="*/ 1003194 h 1003194"/>
              <a:gd name="connsiteX4" fmla="*/ 0 w 2006389"/>
              <a:gd name="connsiteY4" fmla="*/ 0 h 10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389" h="1003194">
                <a:moveTo>
                  <a:pt x="0" y="0"/>
                </a:moveTo>
                <a:lnTo>
                  <a:pt x="2006389" y="0"/>
                </a:lnTo>
                <a:lnTo>
                  <a:pt x="2006389" y="1003194"/>
                </a:lnTo>
                <a:lnTo>
                  <a:pt x="0" y="100319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bg1"/>
                </a:solidFill>
              </a:rPr>
              <a:t>연락처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B130ACE-5C04-4CC4-8238-D842726F3C0C}"/>
              </a:ext>
            </a:extLst>
          </p:cNvPr>
          <p:cNvGrpSpPr/>
          <p:nvPr/>
        </p:nvGrpSpPr>
        <p:grpSpPr>
          <a:xfrm>
            <a:off x="-76200" y="0"/>
            <a:ext cx="18516600" cy="1714500"/>
            <a:chOff x="-76200" y="-114300"/>
            <a:chExt cx="18516600" cy="19984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BA1F0DA-39C3-41C7-98E5-223DAC175C9F}"/>
                </a:ext>
              </a:extLst>
            </p:cNvPr>
            <p:cNvSpPr/>
            <p:nvPr/>
          </p:nvSpPr>
          <p:spPr>
            <a:xfrm>
              <a:off x="-76200" y="-114300"/>
              <a:ext cx="18516600" cy="199848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2000" y="530997"/>
              <a:ext cx="41376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Adobe 고딕 Std B" pitchFamily="34" charset="-127"/>
                  <a:ea typeface="Adobe 고딕 Std B" pitchFamily="34" charset="-127"/>
                </a:rPr>
                <a:t>▣  와이어프레임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6550024" y="99250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작성자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전은서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3D084B-3012-4F5A-B748-B146F26889E7}"/>
              </a:ext>
            </a:extLst>
          </p:cNvPr>
          <p:cNvSpPr/>
          <p:nvPr/>
        </p:nvSpPr>
        <p:spPr>
          <a:xfrm>
            <a:off x="1962150" y="2275722"/>
            <a:ext cx="14363700" cy="746529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 b="1">
              <a:solidFill>
                <a:schemeClr val="tx1"/>
              </a:solidFill>
              <a:ea typeface="Adobe 고딕 Std B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25640D-EEEF-4B0A-AC20-BF647F0AC938}"/>
              </a:ext>
            </a:extLst>
          </p:cNvPr>
          <p:cNvSpPr/>
          <p:nvPr/>
        </p:nvSpPr>
        <p:spPr>
          <a:xfrm>
            <a:off x="3352800" y="2865120"/>
            <a:ext cx="8077200" cy="640080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 b="1" dirty="0">
              <a:solidFill>
                <a:schemeClr val="tx1"/>
              </a:solidFill>
              <a:ea typeface="Adobe 고딕 Std B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7CABE1-E6B1-4C2B-B889-B3B065241D0E}"/>
              </a:ext>
            </a:extLst>
          </p:cNvPr>
          <p:cNvSpPr/>
          <p:nvPr/>
        </p:nvSpPr>
        <p:spPr>
          <a:xfrm>
            <a:off x="4648200" y="3695700"/>
            <a:ext cx="301752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 b="1" dirty="0">
              <a:solidFill>
                <a:schemeClr val="tx1"/>
              </a:solidFill>
              <a:ea typeface="Adobe 고딕 Std 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5308FD-F2C0-4A24-8BAC-2810B9EA6567}"/>
              </a:ext>
            </a:extLst>
          </p:cNvPr>
          <p:cNvSpPr txBox="1"/>
          <p:nvPr/>
        </p:nvSpPr>
        <p:spPr>
          <a:xfrm>
            <a:off x="9388091" y="3404175"/>
            <a:ext cx="15856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dirty="0">
                <a:ea typeface="Adobe 고딕 Std B"/>
              </a:rPr>
              <a:t>태블릿</a:t>
            </a:r>
            <a:endParaRPr lang="en-US" altLang="ko-KR" sz="3500" b="1" dirty="0">
              <a:ea typeface="Adobe 고딕 Std B"/>
            </a:endParaRPr>
          </a:p>
          <a:p>
            <a:pPr algn="ctr"/>
            <a:r>
              <a:rPr lang="en-US" altLang="ko-KR" sz="3500" b="1" dirty="0">
                <a:ea typeface="Adobe 고딕 Std B"/>
              </a:rPr>
              <a:t>(840px)</a:t>
            </a:r>
            <a:endParaRPr lang="ko-KR" altLang="en-US" sz="3500" b="1" dirty="0">
              <a:ea typeface="Adobe 고딕 Std B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58051B-9A07-4D51-8072-CD856CEBA7CB}"/>
              </a:ext>
            </a:extLst>
          </p:cNvPr>
          <p:cNvSpPr txBox="1"/>
          <p:nvPr/>
        </p:nvSpPr>
        <p:spPr>
          <a:xfrm>
            <a:off x="13945185" y="2857500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dirty="0">
                <a:ea typeface="Adobe 고딕 Std B"/>
              </a:rPr>
              <a:t>데스크탑</a:t>
            </a:r>
            <a:endParaRPr lang="en-US" altLang="ko-KR" sz="3500" b="1" dirty="0">
              <a:ea typeface="Adobe 고딕 Std B"/>
            </a:endParaRPr>
          </a:p>
          <a:p>
            <a:pPr algn="ctr"/>
            <a:r>
              <a:rPr lang="en-US" altLang="ko-KR" sz="3500" b="1" dirty="0">
                <a:ea typeface="Adobe 고딕 Std B"/>
              </a:rPr>
              <a:t>(1440px)</a:t>
            </a:r>
            <a:endParaRPr lang="ko-KR" altLang="en-US" sz="3500" b="1" dirty="0">
              <a:ea typeface="Adobe 고딕 Std B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95C19B-3DE4-4D56-B623-C4AC5653D278}"/>
              </a:ext>
            </a:extLst>
          </p:cNvPr>
          <p:cNvSpPr txBox="1"/>
          <p:nvPr/>
        </p:nvSpPr>
        <p:spPr>
          <a:xfrm>
            <a:off x="5364146" y="5663624"/>
            <a:ext cx="15856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tx1"/>
                </a:solidFill>
                <a:ea typeface="Adobe 고딕 Std B"/>
              </a:rPr>
              <a:t>모바일</a:t>
            </a:r>
            <a:endParaRPr lang="en-US" altLang="ko-KR" sz="3500" b="1" dirty="0">
              <a:solidFill>
                <a:schemeClr val="tx1"/>
              </a:solidFill>
              <a:ea typeface="Adobe 고딕 Std B"/>
            </a:endParaRPr>
          </a:p>
          <a:p>
            <a:pPr algn="ctr"/>
            <a:r>
              <a:rPr lang="en-US" altLang="ko-KR" sz="3500" b="1" dirty="0">
                <a:solidFill>
                  <a:schemeClr val="tx1"/>
                </a:solidFill>
                <a:ea typeface="Adobe 고딕 Std B"/>
              </a:rPr>
              <a:t>(390px)</a:t>
            </a:r>
            <a:endParaRPr lang="ko-KR" altLang="en-US" sz="3500" b="1" dirty="0">
              <a:solidFill>
                <a:schemeClr val="tx1"/>
              </a:solidFill>
              <a:ea typeface="Adobe 고딕 Std B"/>
            </a:endParaRPr>
          </a:p>
        </p:txBody>
      </p:sp>
    </p:spTree>
    <p:extLst>
      <p:ext uri="{BB962C8B-B14F-4D97-AF65-F5344CB8AC3E}">
        <p14:creationId xmlns:p14="http://schemas.microsoft.com/office/powerpoint/2010/main" val="3285483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609</Words>
  <Application>Microsoft Office PowerPoint</Application>
  <PresentationFormat>사용자 지정</PresentationFormat>
  <Paragraphs>269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Adobe 고딕 Std B</vt:lpstr>
      <vt:lpstr>Noto Sans KR</vt:lpstr>
      <vt:lpstr>돋움</vt:lpstr>
      <vt:lpstr>맑은 고딕</vt:lpstr>
      <vt:lpstr>Abadi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지찬</cp:lastModifiedBy>
  <cp:revision>44</cp:revision>
  <cp:lastPrinted>2021-12-03T04:23:56Z</cp:lastPrinted>
  <dcterms:created xsi:type="dcterms:W3CDTF">2021-12-03T09:25:49Z</dcterms:created>
  <dcterms:modified xsi:type="dcterms:W3CDTF">2022-02-21T17:19:23Z</dcterms:modified>
</cp:coreProperties>
</file>